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7" r:id="rId4"/>
    <p:sldId id="347" r:id="rId5"/>
    <p:sldId id="348" r:id="rId6"/>
    <p:sldId id="357" r:id="rId7"/>
    <p:sldId id="356" r:id="rId8"/>
    <p:sldId id="358" r:id="rId9"/>
    <p:sldId id="359" r:id="rId10"/>
    <p:sldId id="360" r:id="rId11"/>
    <p:sldId id="361" r:id="rId12"/>
    <p:sldId id="362" r:id="rId13"/>
    <p:sldId id="363" r:id="rId14"/>
    <p:sldId id="364" r:id="rId15"/>
    <p:sldId id="365" r:id="rId16"/>
    <p:sldId id="366" r:id="rId17"/>
    <p:sldId id="367" r:id="rId18"/>
    <p:sldId id="368" r:id="rId19"/>
    <p:sldId id="34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47D3E7-1CDB-4B75-B95D-1A69A5564806}" v="1762" dt="2019-05-12T03:34:01.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3" d="100"/>
          <a:sy n="103" d="100"/>
        </p:scale>
        <p:origin x="11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26ECDFB8-5297-4C14-B053-7E217B8AD674}"/>
    <pc:docChg chg="undo custSel addSld delSld modSld">
      <pc:chgData name="Robert Thornton" userId="9f1969b453f71bbb" providerId="LiveId" clId="{26ECDFB8-5297-4C14-B053-7E217B8AD674}" dt="2019-05-12T03:34:01.059" v="1761"/>
      <pc:docMkLst>
        <pc:docMk/>
      </pc:docMkLst>
      <pc:sldChg chg="del">
        <pc:chgData name="Robert Thornton" userId="9f1969b453f71bbb" providerId="LiveId" clId="{26ECDFB8-5297-4C14-B053-7E217B8AD674}" dt="2019-05-12T03:31:22.878" v="1617" actId="2696"/>
        <pc:sldMkLst>
          <pc:docMk/>
          <pc:sldMk cId="1295925698" sldId="326"/>
        </pc:sldMkLst>
      </pc:sldChg>
      <pc:sldChg chg="delSp modSp del">
        <pc:chgData name="Robert Thornton" userId="9f1969b453f71bbb" providerId="LiveId" clId="{26ECDFB8-5297-4C14-B053-7E217B8AD674}" dt="2019-05-12T03:31:20.632" v="1616" actId="2696"/>
        <pc:sldMkLst>
          <pc:docMk/>
          <pc:sldMk cId="4284062333" sldId="338"/>
        </pc:sldMkLst>
        <pc:spChg chg="mod">
          <ac:chgData name="Robert Thornton" userId="9f1969b453f71bbb" providerId="LiveId" clId="{26ECDFB8-5297-4C14-B053-7E217B8AD674}" dt="2019-05-12T03:26:55.169" v="1449" actId="27636"/>
          <ac:spMkLst>
            <pc:docMk/>
            <pc:sldMk cId="4284062333" sldId="338"/>
            <ac:spMk id="13" creationId="{E7C750C0-1812-4958-B4B6-2FF0B4BA06AA}"/>
          </ac:spMkLst>
        </pc:spChg>
        <pc:picChg chg="del">
          <ac:chgData name="Robert Thornton" userId="9f1969b453f71bbb" providerId="LiveId" clId="{26ECDFB8-5297-4C14-B053-7E217B8AD674}" dt="2019-05-12T03:26:50.892" v="1447" actId="478"/>
          <ac:picMkLst>
            <pc:docMk/>
            <pc:sldMk cId="4284062333" sldId="338"/>
            <ac:picMk id="7" creationId="{ED56DA5D-E328-4946-8A4D-FAC647D05BCD}"/>
          </ac:picMkLst>
        </pc:picChg>
      </pc:sldChg>
      <pc:sldChg chg="del">
        <pc:chgData name="Robert Thornton" userId="9f1969b453f71bbb" providerId="LiveId" clId="{26ECDFB8-5297-4C14-B053-7E217B8AD674}" dt="2019-05-12T03:31:23.610" v="1618" actId="2696"/>
        <pc:sldMkLst>
          <pc:docMk/>
          <pc:sldMk cId="2929077053" sldId="339"/>
        </pc:sldMkLst>
      </pc:sldChg>
      <pc:sldChg chg="del">
        <pc:chgData name="Robert Thornton" userId="9f1969b453f71bbb" providerId="LiveId" clId="{26ECDFB8-5297-4C14-B053-7E217B8AD674}" dt="2019-05-12T03:31:23.871" v="1619" actId="2696"/>
        <pc:sldMkLst>
          <pc:docMk/>
          <pc:sldMk cId="2163563657" sldId="340"/>
        </pc:sldMkLst>
      </pc:sldChg>
      <pc:sldChg chg="del">
        <pc:chgData name="Robert Thornton" userId="9f1969b453f71bbb" providerId="LiveId" clId="{26ECDFB8-5297-4C14-B053-7E217B8AD674}" dt="2019-05-12T03:31:24.131" v="1620" actId="2696"/>
        <pc:sldMkLst>
          <pc:docMk/>
          <pc:sldMk cId="1597324160" sldId="341"/>
        </pc:sldMkLst>
      </pc:sldChg>
      <pc:sldChg chg="del">
        <pc:chgData name="Robert Thornton" userId="9f1969b453f71bbb" providerId="LiveId" clId="{26ECDFB8-5297-4C14-B053-7E217B8AD674}" dt="2019-05-12T03:31:24.405" v="1621" actId="2696"/>
        <pc:sldMkLst>
          <pc:docMk/>
          <pc:sldMk cId="1352755209" sldId="342"/>
        </pc:sldMkLst>
      </pc:sldChg>
      <pc:sldChg chg="del">
        <pc:chgData name="Robert Thornton" userId="9f1969b453f71bbb" providerId="LiveId" clId="{26ECDFB8-5297-4C14-B053-7E217B8AD674}" dt="2019-05-12T03:31:24.587" v="1622" actId="2696"/>
        <pc:sldMkLst>
          <pc:docMk/>
          <pc:sldMk cId="3794025904" sldId="343"/>
        </pc:sldMkLst>
      </pc:sldChg>
      <pc:sldChg chg="del">
        <pc:chgData name="Robert Thornton" userId="9f1969b453f71bbb" providerId="LiveId" clId="{26ECDFB8-5297-4C14-B053-7E217B8AD674}" dt="2019-05-12T03:31:24.762" v="1623" actId="2696"/>
        <pc:sldMkLst>
          <pc:docMk/>
          <pc:sldMk cId="1395653452" sldId="344"/>
        </pc:sldMkLst>
      </pc:sldChg>
      <pc:sldChg chg="del">
        <pc:chgData name="Robert Thornton" userId="9f1969b453f71bbb" providerId="LiveId" clId="{26ECDFB8-5297-4C14-B053-7E217B8AD674}" dt="2019-05-12T03:31:25.002" v="1624" actId="2696"/>
        <pc:sldMkLst>
          <pc:docMk/>
          <pc:sldMk cId="3962808769" sldId="345"/>
        </pc:sldMkLst>
      </pc:sldChg>
      <pc:sldChg chg="modSp add del modAnim">
        <pc:chgData name="Robert Thornton" userId="9f1969b453f71bbb" providerId="LiveId" clId="{26ECDFB8-5297-4C14-B053-7E217B8AD674}" dt="2019-05-12T03:34:01.059" v="1761"/>
        <pc:sldMkLst>
          <pc:docMk/>
          <pc:sldMk cId="3693749270" sldId="346"/>
        </pc:sldMkLst>
        <pc:spChg chg="mod">
          <ac:chgData name="Robert Thornton" userId="9f1969b453f71bbb" providerId="LiveId" clId="{26ECDFB8-5297-4C14-B053-7E217B8AD674}" dt="2019-05-12T03:32:51.273" v="1759" actId="20577"/>
          <ac:spMkLst>
            <pc:docMk/>
            <pc:sldMk cId="3693749270" sldId="346"/>
            <ac:spMk id="13" creationId="{E7C750C0-1812-4958-B4B6-2FF0B4BA06AA}"/>
          </ac:spMkLst>
        </pc:spChg>
      </pc:sldChg>
      <pc:sldChg chg="modSp modAnim">
        <pc:chgData name="Robert Thornton" userId="9f1969b453f71bbb" providerId="LiveId" clId="{26ECDFB8-5297-4C14-B053-7E217B8AD674}" dt="2019-05-12T02:42:56.160" v="137" actId="12"/>
        <pc:sldMkLst>
          <pc:docMk/>
          <pc:sldMk cId="4260825022" sldId="348"/>
        </pc:sldMkLst>
        <pc:spChg chg="mod">
          <ac:chgData name="Robert Thornton" userId="9f1969b453f71bbb" providerId="LiveId" clId="{26ECDFB8-5297-4C14-B053-7E217B8AD674}" dt="2019-05-12T02:42:56.160" v="137" actId="12"/>
          <ac:spMkLst>
            <pc:docMk/>
            <pc:sldMk cId="4260825022" sldId="348"/>
            <ac:spMk id="13" creationId="{E7C750C0-1812-4958-B4B6-2FF0B4BA06AA}"/>
          </ac:spMkLst>
        </pc:spChg>
      </pc:sldChg>
      <pc:sldChg chg="modSp add modAnim">
        <pc:chgData name="Robert Thornton" userId="9f1969b453f71bbb" providerId="LiveId" clId="{26ECDFB8-5297-4C14-B053-7E217B8AD674}" dt="2019-05-12T02:49:28.167" v="377" actId="113"/>
        <pc:sldMkLst>
          <pc:docMk/>
          <pc:sldMk cId="2576010579" sldId="349"/>
        </pc:sldMkLst>
        <pc:spChg chg="mod">
          <ac:chgData name="Robert Thornton" userId="9f1969b453f71bbb" providerId="LiveId" clId="{26ECDFB8-5297-4C14-B053-7E217B8AD674}" dt="2019-05-12T02:49:28.167" v="377" actId="113"/>
          <ac:spMkLst>
            <pc:docMk/>
            <pc:sldMk cId="2576010579" sldId="349"/>
            <ac:spMk id="13" creationId="{E7C750C0-1812-4958-B4B6-2FF0B4BA06AA}"/>
          </ac:spMkLst>
        </pc:spChg>
      </pc:sldChg>
      <pc:sldChg chg="modSp add modAnim">
        <pc:chgData name="Robert Thornton" userId="9f1969b453f71bbb" providerId="LiveId" clId="{26ECDFB8-5297-4C14-B053-7E217B8AD674}" dt="2019-05-12T02:52:06.017" v="487"/>
        <pc:sldMkLst>
          <pc:docMk/>
          <pc:sldMk cId="1378203500" sldId="350"/>
        </pc:sldMkLst>
        <pc:spChg chg="mod">
          <ac:chgData name="Robert Thornton" userId="9f1969b453f71bbb" providerId="LiveId" clId="{26ECDFB8-5297-4C14-B053-7E217B8AD674}" dt="2019-05-12T02:50:29.220" v="472" actId="20577"/>
          <ac:spMkLst>
            <pc:docMk/>
            <pc:sldMk cId="1378203500" sldId="350"/>
            <ac:spMk id="13" creationId="{E7C750C0-1812-4958-B4B6-2FF0B4BA06AA}"/>
          </ac:spMkLst>
        </pc:spChg>
      </pc:sldChg>
      <pc:sldChg chg="modSp add del modAnim">
        <pc:chgData name="Robert Thornton" userId="9f1969b453f71bbb" providerId="LiveId" clId="{26ECDFB8-5297-4C14-B053-7E217B8AD674}" dt="2019-05-12T03:31:28.166" v="1631" actId="2696"/>
        <pc:sldMkLst>
          <pc:docMk/>
          <pc:sldMk cId="2325303229" sldId="351"/>
        </pc:sldMkLst>
        <pc:spChg chg="mod">
          <ac:chgData name="Robert Thornton" userId="9f1969b453f71bbb" providerId="LiveId" clId="{26ECDFB8-5297-4C14-B053-7E217B8AD674}" dt="2019-05-12T02:55:24.944" v="663" actId="20577"/>
          <ac:spMkLst>
            <pc:docMk/>
            <pc:sldMk cId="2325303229" sldId="351"/>
            <ac:spMk id="13" creationId="{E7C750C0-1812-4958-B4B6-2FF0B4BA06AA}"/>
          </ac:spMkLst>
        </pc:spChg>
      </pc:sldChg>
      <pc:sldChg chg="modSp add del modAnim">
        <pc:chgData name="Robert Thornton" userId="9f1969b453f71bbb" providerId="LiveId" clId="{26ECDFB8-5297-4C14-B053-7E217B8AD674}" dt="2019-05-12T03:31:28.613" v="1632" actId="2696"/>
        <pc:sldMkLst>
          <pc:docMk/>
          <pc:sldMk cId="2768824276" sldId="352"/>
        </pc:sldMkLst>
        <pc:spChg chg="mod">
          <ac:chgData name="Robert Thornton" userId="9f1969b453f71bbb" providerId="LiveId" clId="{26ECDFB8-5297-4C14-B053-7E217B8AD674}" dt="2019-05-12T03:15:18.692" v="1025" actId="6549"/>
          <ac:spMkLst>
            <pc:docMk/>
            <pc:sldMk cId="2768824276" sldId="352"/>
            <ac:spMk id="13" creationId="{E7C750C0-1812-4958-B4B6-2FF0B4BA06AA}"/>
          </ac:spMkLst>
        </pc:spChg>
      </pc:sldChg>
      <pc:sldChg chg="modSp add del modAnim">
        <pc:chgData name="Robert Thornton" userId="9f1969b453f71bbb" providerId="LiveId" clId="{26ECDFB8-5297-4C14-B053-7E217B8AD674}" dt="2019-05-12T03:31:28.930" v="1633" actId="2696"/>
        <pc:sldMkLst>
          <pc:docMk/>
          <pc:sldMk cId="1079336660" sldId="353"/>
        </pc:sldMkLst>
        <pc:spChg chg="mod">
          <ac:chgData name="Robert Thornton" userId="9f1969b453f71bbb" providerId="LiveId" clId="{26ECDFB8-5297-4C14-B053-7E217B8AD674}" dt="2019-05-12T03:19:11.638" v="1301" actId="313"/>
          <ac:spMkLst>
            <pc:docMk/>
            <pc:sldMk cId="1079336660" sldId="353"/>
            <ac:spMk id="13" creationId="{E7C750C0-1812-4958-B4B6-2FF0B4BA06AA}"/>
          </ac:spMkLst>
        </pc:spChg>
      </pc:sldChg>
      <pc:sldChg chg="modSp add del modAnim">
        <pc:chgData name="Robert Thornton" userId="9f1969b453f71bbb" providerId="LiveId" clId="{26ECDFB8-5297-4C14-B053-7E217B8AD674}" dt="2019-05-12T03:31:29.322" v="1634" actId="2696"/>
        <pc:sldMkLst>
          <pc:docMk/>
          <pc:sldMk cId="1385208971" sldId="354"/>
        </pc:sldMkLst>
        <pc:spChg chg="mod">
          <ac:chgData name="Robert Thornton" userId="9f1969b453f71bbb" providerId="LiveId" clId="{26ECDFB8-5297-4C14-B053-7E217B8AD674}" dt="2019-05-12T03:25:50.062" v="1446" actId="6549"/>
          <ac:spMkLst>
            <pc:docMk/>
            <pc:sldMk cId="1385208971" sldId="354"/>
            <ac:spMk id="13" creationId="{E7C750C0-1812-4958-B4B6-2FF0B4BA06AA}"/>
          </ac:spMkLst>
        </pc:spChg>
      </pc:sldChg>
      <pc:sldChg chg="addSp delSp modSp add del modAnim">
        <pc:chgData name="Robert Thornton" userId="9f1969b453f71bbb" providerId="LiveId" clId="{26ECDFB8-5297-4C14-B053-7E217B8AD674}" dt="2019-05-12T03:31:29.891" v="1635" actId="2696"/>
        <pc:sldMkLst>
          <pc:docMk/>
          <pc:sldMk cId="2145250075" sldId="355"/>
        </pc:sldMkLst>
        <pc:spChg chg="add del">
          <ac:chgData name="Robert Thornton" userId="9f1969b453f71bbb" providerId="LiveId" clId="{26ECDFB8-5297-4C14-B053-7E217B8AD674}" dt="2019-05-12T03:27:15.603" v="1453"/>
          <ac:spMkLst>
            <pc:docMk/>
            <pc:sldMk cId="2145250075" sldId="355"/>
            <ac:spMk id="3" creationId="{80A3A31D-1DDC-4A9A-9B61-1856CDB5AA11}"/>
          </ac:spMkLst>
        </pc:spChg>
        <pc:spChg chg="mod">
          <ac:chgData name="Robert Thornton" userId="9f1969b453f71bbb" providerId="LiveId" clId="{26ECDFB8-5297-4C14-B053-7E217B8AD674}" dt="2019-05-12T03:31:01.909" v="1615" actId="27636"/>
          <ac:spMkLst>
            <pc:docMk/>
            <pc:sldMk cId="2145250075" sldId="355"/>
            <ac:spMk id="13" creationId="{E7C750C0-1812-4958-B4B6-2FF0B4BA06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F914-D082-43E4-B418-0BAEDA933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FFBBAF-39F1-4CB9-B779-4EC1FF13E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B1D7F6-7FA7-4A25-A6C8-2EE5DD3E8118}"/>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C548493B-E0B3-4366-8EF0-F904879AC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A9F70-25C3-4814-841B-60A8B00E007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72694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CDBD-D7A9-4FED-841F-F4BD16BABA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DECA7B-EC62-4480-B5CC-914C2CE76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02D74-8ECB-4BE0-AC73-46C17BE2C5FE}"/>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09743617-9FF9-4D6A-880F-091274CD4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C3DDA-FA77-4C49-AA18-CF5BB0834C49}"/>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16165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62A21-8AAF-4B3E-A940-CD6EC36E5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7C451-2729-48CC-A548-0CD926F43E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A898C-A7E1-44DB-AA16-0611616B62C5}"/>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95391DA0-BF66-413E-8AB8-D9B01A08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30001-79A7-4F63-8BBE-0A78D25946DE}"/>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0145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9CD4-A396-4EDD-8D4E-46D9C99AC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3902D8-8BC2-4523-BE5C-02F44097E5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13B92-6EDA-4670-AE63-E61EB4AD53AB}"/>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CB6E00CA-15A9-4F69-A5F2-D2F3BE4BA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A908E-79C2-4BCC-AF1D-365A0F6D69BB}"/>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60335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AB08-04E6-454F-B4FF-8C4C7E1C4E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DC9CB1-0B74-4B9F-8C8E-DAB73AE03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03DC1D-3445-4C4C-91F5-57E9ABFA0033}"/>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8006FEC1-5410-45B5-967F-17ABB9320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E4270-DE5E-42E5-995C-E0ABF270AEA7}"/>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7369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A02D-7441-4769-B25A-6B9D61E79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AF21D-5162-4ACB-BEED-CE2B8EC01F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D5CED1-E706-47DF-99C9-04C158713D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B0DCD-0C79-43E7-953E-7730EA08574E}"/>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6" name="Footer Placeholder 5">
            <a:extLst>
              <a:ext uri="{FF2B5EF4-FFF2-40B4-BE49-F238E27FC236}">
                <a16:creationId xmlns:a16="http://schemas.microsoft.com/office/drawing/2014/main" id="{D39020FC-E574-4E25-B9CE-B1D7FE373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03D5B-FB40-4ABD-B580-29C3894FC924}"/>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91909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C192-8F56-418D-8CB2-844DB18228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F0D97-3A0A-487C-8E98-5FE30E932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968B5C-F678-45EE-98C6-8E9A9ACADB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CB648-DFE6-4DE9-881A-51EE0C64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19B9FA-4424-4C74-AB25-E13B7C8AB7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5E177-2F09-41F4-B36E-D50D0560DCA7}"/>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8" name="Footer Placeholder 7">
            <a:extLst>
              <a:ext uri="{FF2B5EF4-FFF2-40B4-BE49-F238E27FC236}">
                <a16:creationId xmlns:a16="http://schemas.microsoft.com/office/drawing/2014/main" id="{734DBB68-2E03-4C79-B680-6D5821B99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76461-EBDF-4BF4-9921-C131413A48E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895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E516-FF7C-4B4D-B1F0-DDB0130177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DBA6A2-600C-487F-A820-25EC6DFBB768}"/>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4" name="Footer Placeholder 3">
            <a:extLst>
              <a:ext uri="{FF2B5EF4-FFF2-40B4-BE49-F238E27FC236}">
                <a16:creationId xmlns:a16="http://schemas.microsoft.com/office/drawing/2014/main" id="{06793AC8-6DDD-4859-880E-F15A344E4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8291D3-3D6A-490B-90AB-60E1574FD943}"/>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2209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2D07E-B0E1-4D7E-A63F-C1AA74341090}"/>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3" name="Footer Placeholder 2">
            <a:extLst>
              <a:ext uri="{FF2B5EF4-FFF2-40B4-BE49-F238E27FC236}">
                <a16:creationId xmlns:a16="http://schemas.microsoft.com/office/drawing/2014/main" id="{ABE24CF7-25FB-43CA-BF31-1BFA92495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C024A3-8569-487A-9B24-564E469A771A}"/>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9342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358D-70E0-4264-8B60-602E8EB11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DB865B-2686-44E0-9F96-BD7AE9556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63C423-20D0-48B9-B805-518036648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9E4C26-7F9F-44D6-AF36-F005DA094A67}"/>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6" name="Footer Placeholder 5">
            <a:extLst>
              <a:ext uri="{FF2B5EF4-FFF2-40B4-BE49-F238E27FC236}">
                <a16:creationId xmlns:a16="http://schemas.microsoft.com/office/drawing/2014/main" id="{52B663E6-500C-4895-9C76-F5DA42ACD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28C4E-C7B0-4C4C-9219-3FDB7FC0D11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49746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6B56-AA49-4861-B139-D2ADE2FF8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938D95-6BD7-4040-B263-8B1926214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99E23-C569-4E98-996A-5BDAC171C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C837CD-94CE-4B57-8D78-D868ED792AFC}"/>
              </a:ext>
            </a:extLst>
          </p:cNvPr>
          <p:cNvSpPr>
            <a:spLocks noGrp="1"/>
          </p:cNvSpPr>
          <p:nvPr>
            <p:ph type="dt" sz="half" idx="10"/>
          </p:nvPr>
        </p:nvSpPr>
        <p:spPr/>
        <p:txBody>
          <a:bodyPr/>
          <a:lstStyle/>
          <a:p>
            <a:fld id="{704B4CE1-76C8-49A3-AD5E-7279E1E998B7}" type="datetimeFigureOut">
              <a:rPr lang="en-US" smtClean="0"/>
              <a:t>5/15/2019</a:t>
            </a:fld>
            <a:endParaRPr lang="en-US"/>
          </a:p>
        </p:txBody>
      </p:sp>
      <p:sp>
        <p:nvSpPr>
          <p:cNvPr id="6" name="Footer Placeholder 5">
            <a:extLst>
              <a:ext uri="{FF2B5EF4-FFF2-40B4-BE49-F238E27FC236}">
                <a16:creationId xmlns:a16="http://schemas.microsoft.com/office/drawing/2014/main" id="{DF7BB955-1C6C-4D3D-A81E-4A49D4458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FD67E-E4EC-4445-923C-D631D35A548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39261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70000"/>
              </a:schemeClr>
            </a:gs>
            <a:gs pos="23000">
              <a:schemeClr val="accent3">
                <a:lumMod val="89000"/>
              </a:schemeClr>
            </a:gs>
            <a:gs pos="69000">
              <a:schemeClr val="accent3">
                <a:lumMod val="75000"/>
              </a:schemeClr>
            </a:gs>
            <a:gs pos="97000">
              <a:schemeClr val="accent3">
                <a:lumMod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6A8762-7B1F-44DB-80AA-763822AFB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FAF74-7AF2-4664-A22E-22ED0DB16B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7CB52-33E4-468A-B4A3-7ADF0C181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4CE1-76C8-49A3-AD5E-7279E1E998B7}" type="datetimeFigureOut">
              <a:rPr lang="en-US" smtClean="0"/>
              <a:t>5/15/2019</a:t>
            </a:fld>
            <a:endParaRPr lang="en-US"/>
          </a:p>
        </p:txBody>
      </p:sp>
      <p:sp>
        <p:nvSpPr>
          <p:cNvPr id="5" name="Footer Placeholder 4">
            <a:extLst>
              <a:ext uri="{FF2B5EF4-FFF2-40B4-BE49-F238E27FC236}">
                <a16:creationId xmlns:a16="http://schemas.microsoft.com/office/drawing/2014/main" id="{09221305-4735-4B70-B1AE-DB4CA35C1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6CC810-AC7C-4D3D-A68A-CEC9C37E4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7BDEE-0EB6-4ADC-AC7D-A6D8782345DE}" type="slidenum">
              <a:rPr lang="en-US" smtClean="0"/>
              <a:t>‹#›</a:t>
            </a:fld>
            <a:endParaRPr lang="en-US"/>
          </a:p>
        </p:txBody>
      </p:sp>
    </p:spTree>
    <p:extLst>
      <p:ext uri="{BB962C8B-B14F-4D97-AF65-F5344CB8AC3E}">
        <p14:creationId xmlns:p14="http://schemas.microsoft.com/office/powerpoint/2010/main" val="327220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225144" y="1854520"/>
            <a:ext cx="6102764" cy="3560832"/>
          </a:xfrm>
        </p:spPr>
        <p:txBody>
          <a:bodyPr>
            <a:normAutofit/>
          </a:bodyPr>
          <a:lstStyle/>
          <a:p>
            <a:pPr marL="0" indent="0" defTabSz="463550">
              <a:spcBef>
                <a:spcPts val="0"/>
              </a:spcBef>
              <a:buNone/>
            </a:pPr>
            <a:r>
              <a:rPr lang="en-US" dirty="0">
                <a:solidFill>
                  <a:schemeClr val="bg1"/>
                </a:solidFill>
              </a:rPr>
              <a:t>Deut. 6:4-9</a:t>
            </a:r>
          </a:p>
          <a:p>
            <a:pPr marL="0" indent="0" defTabSz="463550">
              <a:spcBef>
                <a:spcPts val="0"/>
              </a:spcBef>
              <a:buNone/>
            </a:pPr>
            <a:r>
              <a:rPr lang="en-US" dirty="0">
                <a:solidFill>
                  <a:schemeClr val="bg1"/>
                </a:solidFill>
              </a:rPr>
              <a:t>“These words, which I am commanding you today, </a:t>
            </a:r>
            <a:r>
              <a:rPr lang="en-US" u="sng" dirty="0">
                <a:solidFill>
                  <a:schemeClr val="bg1"/>
                </a:solidFill>
              </a:rPr>
              <a:t>shall be on your heart</a:t>
            </a:r>
            <a:r>
              <a:rPr lang="en-US" dirty="0">
                <a:solidFill>
                  <a:schemeClr val="bg1"/>
                </a:solidFill>
              </a:rPr>
              <a:t>. You shall </a:t>
            </a:r>
            <a:r>
              <a:rPr lang="en-US" u="sng" dirty="0">
                <a:solidFill>
                  <a:schemeClr val="bg1"/>
                </a:solidFill>
              </a:rPr>
              <a:t>teach them diligently to your sons</a:t>
            </a:r>
            <a:r>
              <a:rPr lang="en-US" dirty="0">
                <a:solidFill>
                  <a:schemeClr val="bg1"/>
                </a:solidFill>
              </a:rPr>
              <a:t> and shall </a:t>
            </a:r>
            <a:r>
              <a:rPr lang="en-US" u="sng" dirty="0">
                <a:solidFill>
                  <a:schemeClr val="bg1"/>
                </a:solidFill>
              </a:rPr>
              <a:t>talk of them</a:t>
            </a:r>
            <a:r>
              <a:rPr lang="en-US" dirty="0">
                <a:solidFill>
                  <a:schemeClr val="bg1"/>
                </a:solidFill>
              </a:rPr>
              <a:t> when you sit in your house and when you walk by the way and when you lie down and when you rise up.”</a:t>
            </a:r>
            <a:r>
              <a:rPr lang="en-US" sz="2400" dirty="0">
                <a:solidFill>
                  <a:schemeClr val="bg1"/>
                </a:solidFill>
              </a:rPr>
              <a:t> (vss. 6-7)</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u="sng"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1" y="5336493"/>
            <a:ext cx="10515599"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“Children, </a:t>
            </a:r>
            <a:r>
              <a:rPr lang="en-US" u="sng" dirty="0">
                <a:solidFill>
                  <a:schemeClr val="bg1"/>
                </a:solidFill>
              </a:rPr>
              <a:t>be obedient to your parents</a:t>
            </a:r>
            <a:r>
              <a:rPr lang="en-US" dirty="0">
                <a:solidFill>
                  <a:schemeClr val="bg1"/>
                </a:solidFill>
              </a:rPr>
              <a:t> in all things, for </a:t>
            </a:r>
            <a:r>
              <a:rPr lang="en-US" u="sng" dirty="0">
                <a:solidFill>
                  <a:schemeClr val="bg1"/>
                </a:solidFill>
              </a:rPr>
              <a:t>this is well-pleasing to the Lord</a:t>
            </a:r>
            <a:r>
              <a:rPr lang="en-US" dirty="0">
                <a:solidFill>
                  <a:schemeClr val="bg1"/>
                </a:solidFill>
              </a:rPr>
              <a:t>. Fathers, </a:t>
            </a:r>
            <a:r>
              <a:rPr lang="en-US" u="sng" dirty="0">
                <a:solidFill>
                  <a:schemeClr val="bg1"/>
                </a:solidFill>
              </a:rPr>
              <a:t>do not exasperate your children</a:t>
            </a:r>
            <a:r>
              <a:rPr lang="en-US" dirty="0">
                <a:solidFill>
                  <a:schemeClr val="bg1"/>
                </a:solidFill>
              </a:rPr>
              <a:t>, so that they will not lose heart.” </a:t>
            </a:r>
            <a:r>
              <a:rPr lang="en-US" sz="2400" dirty="0">
                <a:solidFill>
                  <a:schemeClr val="bg1"/>
                </a:solidFill>
              </a:rPr>
              <a:t>(Col. 3:20-21 -&gt; ref. Eph. 6:4)</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345047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“For all who are being </a:t>
            </a:r>
            <a:r>
              <a:rPr lang="en-US" u="sng" dirty="0">
                <a:solidFill>
                  <a:schemeClr val="bg1"/>
                </a:solidFill>
              </a:rPr>
              <a:t>led by the Spirit of God</a:t>
            </a:r>
            <a:r>
              <a:rPr lang="en-US" dirty="0">
                <a:solidFill>
                  <a:schemeClr val="bg1"/>
                </a:solidFill>
              </a:rPr>
              <a:t>, these are sons of God.” </a:t>
            </a:r>
            <a:r>
              <a:rPr lang="en-US" sz="2400" dirty="0">
                <a:solidFill>
                  <a:schemeClr val="bg1"/>
                </a:solidFill>
              </a:rPr>
              <a:t>(Rom. 8:14)</a:t>
            </a: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Psa. 23 – The Lord is my shepherd…</a:t>
            </a:r>
          </a:p>
          <a:p>
            <a:pPr defTabSz="463550">
              <a:spcBef>
                <a:spcPts val="0"/>
              </a:spcBef>
            </a:pPr>
            <a:r>
              <a:rPr lang="en-US" dirty="0">
                <a:solidFill>
                  <a:schemeClr val="bg1"/>
                </a:solidFill>
              </a:rPr>
              <a:t>He leads, restores, guides…</a:t>
            </a:r>
          </a:p>
          <a:p>
            <a:pPr defTabSz="463550">
              <a:spcBef>
                <a:spcPts val="0"/>
              </a:spcBef>
            </a:pPr>
            <a:r>
              <a:rPr lang="en-US" dirty="0">
                <a:solidFill>
                  <a:schemeClr val="bg1"/>
                </a:solidFill>
              </a:rPr>
              <a:t>Your rod &amp; staff comfort me…</a:t>
            </a:r>
          </a:p>
          <a:p>
            <a:pPr defTabSz="463550">
              <a:spcBef>
                <a:spcPts val="0"/>
              </a:spcBef>
            </a:pPr>
            <a:r>
              <a:rPr lang="en-US" dirty="0">
                <a:solidFill>
                  <a:schemeClr val="bg1"/>
                </a:solidFill>
              </a:rPr>
              <a:t>My cup overflows…</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u="sng"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8" name="Content Placeholder 2">
            <a:extLst>
              <a:ext uri="{FF2B5EF4-FFF2-40B4-BE49-F238E27FC236}">
                <a16:creationId xmlns:a16="http://schemas.microsoft.com/office/drawing/2014/main" id="{A7CF5ECE-1F48-463E-895C-6FF122A2011B}"/>
              </a:ext>
            </a:extLst>
          </p:cNvPr>
          <p:cNvSpPr txBox="1">
            <a:spLocks/>
          </p:cNvSpPr>
          <p:nvPr/>
        </p:nvSpPr>
        <p:spPr>
          <a:xfrm>
            <a:off x="835239" y="5190646"/>
            <a:ext cx="10515599"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Heb. 12:4-11</a:t>
            </a:r>
          </a:p>
          <a:p>
            <a:pPr marL="0" indent="0" defTabSz="463550">
              <a:spcBef>
                <a:spcPts val="0"/>
              </a:spcBef>
              <a:buNone/>
            </a:pPr>
            <a:r>
              <a:rPr lang="en-US" dirty="0">
                <a:solidFill>
                  <a:schemeClr val="bg1"/>
                </a:solidFill>
              </a:rPr>
              <a:t> “</a:t>
            </a:r>
            <a:r>
              <a:rPr lang="en-US" u="sng" dirty="0">
                <a:solidFill>
                  <a:schemeClr val="bg1"/>
                </a:solidFill>
              </a:rPr>
              <a:t>It is for discipline that you endure</a:t>
            </a:r>
            <a:r>
              <a:rPr lang="en-US" dirty="0">
                <a:solidFill>
                  <a:schemeClr val="bg1"/>
                </a:solidFill>
              </a:rPr>
              <a:t>; God deals with you </a:t>
            </a:r>
            <a:r>
              <a:rPr lang="en-US" u="sng" dirty="0">
                <a:solidFill>
                  <a:schemeClr val="bg1"/>
                </a:solidFill>
              </a:rPr>
              <a:t>as with sons</a:t>
            </a:r>
            <a:r>
              <a:rPr lang="en-US" dirty="0">
                <a:solidFill>
                  <a:schemeClr val="bg1"/>
                </a:solidFill>
              </a:rPr>
              <a:t>; for what son is there whom his father does not discipline?” (vs. 7)</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75493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383763" y="1854519"/>
            <a:ext cx="5944145" cy="4751553"/>
          </a:xfrm>
        </p:spPr>
        <p:txBody>
          <a:bodyPr>
            <a:normAutofit fontScale="92500"/>
          </a:bodyPr>
          <a:lstStyle/>
          <a:p>
            <a:pPr marL="0" indent="0" defTabSz="463550">
              <a:spcBef>
                <a:spcPts val="0"/>
              </a:spcBef>
              <a:buNone/>
            </a:pPr>
            <a:r>
              <a:rPr lang="en-US" dirty="0">
                <a:solidFill>
                  <a:schemeClr val="bg1"/>
                </a:solidFill>
              </a:rPr>
              <a:t>“…but you have received a spirit of </a:t>
            </a:r>
            <a:r>
              <a:rPr lang="en-US" u="sng" dirty="0">
                <a:solidFill>
                  <a:schemeClr val="bg1"/>
                </a:solidFill>
              </a:rPr>
              <a:t>adoption as sons </a:t>
            </a:r>
            <a:r>
              <a:rPr lang="en-US" dirty="0">
                <a:solidFill>
                  <a:schemeClr val="bg1"/>
                </a:solidFill>
              </a:rPr>
              <a:t>by which we cry out, “Abba! Father!” The Spirit Himself testifies with our spirit that we are children of God, and if children, heirs also, </a:t>
            </a:r>
            <a:r>
              <a:rPr lang="en-US" u="sng" dirty="0">
                <a:solidFill>
                  <a:schemeClr val="bg1"/>
                </a:solidFill>
              </a:rPr>
              <a:t>heirs of God and fellow heirs with Christ</a:t>
            </a:r>
            <a:r>
              <a:rPr lang="en-US" dirty="0">
                <a:solidFill>
                  <a:schemeClr val="bg1"/>
                </a:solidFill>
              </a:rPr>
              <a:t>, if indeed we suffer with Him so that we may also be glorified with Him.”</a:t>
            </a:r>
            <a:r>
              <a:rPr lang="en-US" sz="2400" dirty="0">
                <a:solidFill>
                  <a:schemeClr val="bg1"/>
                </a:solidFill>
              </a:rPr>
              <a:t> (Rom. 8:15-17)</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Col. 1:9-12</a:t>
            </a:r>
          </a:p>
          <a:p>
            <a:pPr marL="0" indent="0" defTabSz="463550">
              <a:spcBef>
                <a:spcPts val="0"/>
              </a:spcBef>
              <a:buNone/>
            </a:pPr>
            <a:r>
              <a:rPr lang="en-US" dirty="0">
                <a:solidFill>
                  <a:schemeClr val="bg1"/>
                </a:solidFill>
              </a:rPr>
              <a:t>“…giving thanks to the Father, who has qualified us to </a:t>
            </a:r>
            <a:r>
              <a:rPr lang="en-US" u="sng" dirty="0">
                <a:solidFill>
                  <a:schemeClr val="bg1"/>
                </a:solidFill>
              </a:rPr>
              <a:t>share in the inheritance of the saints </a:t>
            </a:r>
            <a:r>
              <a:rPr lang="en-US" dirty="0">
                <a:solidFill>
                  <a:schemeClr val="bg1"/>
                </a:solidFill>
              </a:rPr>
              <a:t>in Light.” </a:t>
            </a:r>
            <a:r>
              <a:rPr lang="en-US" sz="2400" dirty="0">
                <a:solidFill>
                  <a:schemeClr val="bg1"/>
                </a:solidFill>
              </a:rPr>
              <a:t>(vs. 12)</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dirty="0">
                <a:solidFill>
                  <a:schemeClr val="bg1"/>
                </a:solidFill>
              </a:rPr>
              <a:t>A Father’s Guidance</a:t>
            </a:r>
          </a:p>
          <a:p>
            <a:pPr marL="514350" indent="-514350" defTabSz="463550">
              <a:spcBef>
                <a:spcPts val="0"/>
              </a:spcBef>
              <a:buFont typeface="+mj-lt"/>
              <a:buAutoNum type="arabicPeriod"/>
            </a:pPr>
            <a:r>
              <a:rPr lang="en-US" u="sng"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1" y="5075734"/>
            <a:ext cx="3372774"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Rev. 21:7; 1Pet. 1:3-5</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16562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Responsibilities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must live up to our precious new name</a:t>
            </a:r>
          </a:p>
          <a:p>
            <a:pPr marL="514350" indent="-514350" defTabSz="463550">
              <a:spcBef>
                <a:spcPts val="0"/>
              </a:spcBef>
              <a:buFont typeface="+mj-lt"/>
              <a:buAutoNum type="arabicPeriod"/>
            </a:pPr>
            <a:r>
              <a:rPr lang="en-US" dirty="0">
                <a:solidFill>
                  <a:schemeClr val="bg1"/>
                </a:solidFill>
              </a:rPr>
              <a:t>We must return God’s love</a:t>
            </a:r>
          </a:p>
          <a:p>
            <a:pPr marL="514350" indent="-514350" defTabSz="463550">
              <a:spcBef>
                <a:spcPts val="0"/>
              </a:spcBef>
              <a:buFont typeface="+mj-lt"/>
              <a:buAutoNum type="arabicPeriod"/>
            </a:pPr>
            <a:r>
              <a:rPr lang="en-US" dirty="0">
                <a:solidFill>
                  <a:schemeClr val="bg1"/>
                </a:solidFill>
              </a:rPr>
              <a:t>We must walk by faith and trust God</a:t>
            </a:r>
          </a:p>
          <a:p>
            <a:pPr marL="514350" indent="-514350" defTabSz="463550">
              <a:spcBef>
                <a:spcPts val="0"/>
              </a:spcBef>
              <a:buFont typeface="+mj-lt"/>
              <a:buAutoNum type="arabicPeriod"/>
            </a:pPr>
            <a:r>
              <a:rPr lang="en-US" dirty="0">
                <a:solidFill>
                  <a:schemeClr val="bg1"/>
                </a:solidFill>
              </a:rPr>
              <a:t>We must grow and mature</a:t>
            </a:r>
            <a:endParaRPr lang="en-US" sz="3200"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20246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Responsibilities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a:t>
            </a:r>
            <a:r>
              <a:rPr lang="en-US" u="sng" dirty="0">
                <a:solidFill>
                  <a:schemeClr val="bg1"/>
                </a:solidFill>
              </a:rPr>
              <a:t>Do not be bound together with unbelievers; for what partnership have righteousness and lawlessness, or what fellowship has light with darkness</a:t>
            </a:r>
            <a:r>
              <a:rPr lang="en-US" dirty="0">
                <a:solidFill>
                  <a:schemeClr val="bg1"/>
                </a:solidFill>
              </a:rPr>
              <a:t>… “Therefore, come out from their midst and be separate,” says the Lord. “and </a:t>
            </a:r>
            <a:r>
              <a:rPr lang="en-US" u="sng" dirty="0">
                <a:solidFill>
                  <a:schemeClr val="bg1"/>
                </a:solidFill>
              </a:rPr>
              <a:t>do not touch what is unclean; and I will welcome you</a:t>
            </a:r>
            <a:r>
              <a:rPr lang="en-US" dirty="0">
                <a:solidFill>
                  <a:schemeClr val="bg1"/>
                </a:solidFill>
              </a:rPr>
              <a:t>. And I will be a father to you, and you shall be sons and daughters to Me,” says the Lord Almighty.”</a:t>
            </a:r>
            <a:r>
              <a:rPr lang="en-US" sz="2400" dirty="0">
                <a:solidFill>
                  <a:schemeClr val="bg1"/>
                </a:solidFill>
              </a:rPr>
              <a:t> (2Cor. 6:14-18)</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u="sng" dirty="0">
                <a:solidFill>
                  <a:schemeClr val="bg1"/>
                </a:solidFill>
              </a:rPr>
              <a:t>We must live up to our precious new name</a:t>
            </a:r>
          </a:p>
          <a:p>
            <a:pPr marL="514350" indent="-514350" defTabSz="463550">
              <a:spcBef>
                <a:spcPts val="0"/>
              </a:spcBef>
              <a:buFont typeface="+mj-lt"/>
              <a:buAutoNum type="arabicPeriod"/>
            </a:pPr>
            <a:r>
              <a:rPr lang="en-US" dirty="0">
                <a:solidFill>
                  <a:schemeClr val="bg1"/>
                </a:solidFill>
              </a:rPr>
              <a:t>We must return God’s love</a:t>
            </a:r>
          </a:p>
          <a:p>
            <a:pPr marL="514350" indent="-514350" defTabSz="463550">
              <a:spcBef>
                <a:spcPts val="0"/>
              </a:spcBef>
              <a:buFont typeface="+mj-lt"/>
              <a:buAutoNum type="arabicPeriod"/>
            </a:pPr>
            <a:r>
              <a:rPr lang="en-US" dirty="0">
                <a:solidFill>
                  <a:schemeClr val="bg1"/>
                </a:solidFill>
              </a:rPr>
              <a:t>We must walk by faith and trust God</a:t>
            </a:r>
          </a:p>
          <a:p>
            <a:pPr marL="514350" indent="-514350" defTabSz="463550">
              <a:spcBef>
                <a:spcPts val="0"/>
              </a:spcBef>
              <a:buFont typeface="+mj-lt"/>
              <a:buAutoNum type="arabicPeriod"/>
            </a:pPr>
            <a:r>
              <a:rPr lang="en-US" dirty="0">
                <a:solidFill>
                  <a:schemeClr val="bg1"/>
                </a:solidFill>
              </a:rPr>
              <a:t>We must grow and mature</a:t>
            </a:r>
            <a:endParaRPr lang="en-US" sz="3200"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0" y="5075734"/>
            <a:ext cx="3870109"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Prov. 13:20; 2Tim. 2:19</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4271897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Responsibilities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“You shall </a:t>
            </a:r>
            <a:r>
              <a:rPr lang="en-US" u="sng" dirty="0">
                <a:solidFill>
                  <a:schemeClr val="bg1"/>
                </a:solidFill>
              </a:rPr>
              <a:t>love the Lord your God with all your heart, and with all your soul, and with all your mind</a:t>
            </a:r>
            <a:r>
              <a:rPr lang="en-US" dirty="0">
                <a:solidFill>
                  <a:schemeClr val="bg1"/>
                </a:solidFill>
              </a:rPr>
              <a:t>. This is the great and foremost commandment.”</a:t>
            </a:r>
            <a:r>
              <a:rPr lang="en-US" sz="2400" dirty="0">
                <a:solidFill>
                  <a:schemeClr val="bg1"/>
                </a:solidFill>
              </a:rPr>
              <a:t> (Matt. 22:37-38)</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1John 5:1-4</a:t>
            </a:r>
          </a:p>
          <a:p>
            <a:pPr marL="0" indent="0" defTabSz="463550">
              <a:spcBef>
                <a:spcPts val="0"/>
              </a:spcBef>
              <a:buNone/>
            </a:pPr>
            <a:r>
              <a:rPr lang="en-US" dirty="0">
                <a:solidFill>
                  <a:schemeClr val="bg1"/>
                </a:solidFill>
              </a:rPr>
              <a:t>“By this we know that we love the children of God, </a:t>
            </a:r>
            <a:r>
              <a:rPr lang="en-US" u="sng" dirty="0">
                <a:solidFill>
                  <a:schemeClr val="bg1"/>
                </a:solidFill>
              </a:rPr>
              <a:t>when we love God and observe His commandments</a:t>
            </a:r>
            <a:r>
              <a:rPr lang="en-US" dirty="0">
                <a:solidFill>
                  <a:schemeClr val="bg1"/>
                </a:solidFill>
              </a:rPr>
              <a:t>. For </a:t>
            </a:r>
            <a:r>
              <a:rPr lang="en-US" u="sng" dirty="0">
                <a:solidFill>
                  <a:schemeClr val="bg1"/>
                </a:solidFill>
              </a:rPr>
              <a:t>this is the love of God, that we keep His commandments</a:t>
            </a:r>
            <a:r>
              <a:rPr lang="en-US" dirty="0">
                <a:solidFill>
                  <a:schemeClr val="bg1"/>
                </a:solidFill>
              </a:rPr>
              <a:t>…” (vss. 2-3)</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must live up to our precious new name</a:t>
            </a:r>
          </a:p>
          <a:p>
            <a:pPr marL="514350" indent="-514350" defTabSz="463550">
              <a:spcBef>
                <a:spcPts val="0"/>
              </a:spcBef>
              <a:buFont typeface="+mj-lt"/>
              <a:buAutoNum type="arabicPeriod"/>
            </a:pPr>
            <a:r>
              <a:rPr lang="en-US" u="sng" dirty="0">
                <a:solidFill>
                  <a:schemeClr val="bg1"/>
                </a:solidFill>
              </a:rPr>
              <a:t>We must return God’s love</a:t>
            </a:r>
          </a:p>
          <a:p>
            <a:pPr marL="514350" indent="-514350" defTabSz="463550">
              <a:spcBef>
                <a:spcPts val="0"/>
              </a:spcBef>
              <a:buFont typeface="+mj-lt"/>
              <a:buAutoNum type="arabicPeriod"/>
            </a:pPr>
            <a:r>
              <a:rPr lang="en-US" dirty="0">
                <a:solidFill>
                  <a:schemeClr val="bg1"/>
                </a:solidFill>
              </a:rPr>
              <a:t>We must walk by faith and trust God</a:t>
            </a:r>
          </a:p>
          <a:p>
            <a:pPr marL="514350" indent="-514350" defTabSz="463550">
              <a:spcBef>
                <a:spcPts val="0"/>
              </a:spcBef>
              <a:buFont typeface="+mj-lt"/>
              <a:buAutoNum type="arabicPeriod"/>
            </a:pPr>
            <a:r>
              <a:rPr lang="en-US" dirty="0">
                <a:solidFill>
                  <a:schemeClr val="bg1"/>
                </a:solidFill>
              </a:rPr>
              <a:t>We must grow and mature</a:t>
            </a:r>
            <a:endParaRPr lang="en-US" sz="3200"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221502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Responsibilities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832030"/>
          </a:xfrm>
        </p:spPr>
        <p:txBody>
          <a:bodyPr>
            <a:normAutofit fontScale="92500"/>
          </a:bodyPr>
          <a:lstStyle/>
          <a:p>
            <a:pPr marL="0" indent="0" defTabSz="463550">
              <a:spcBef>
                <a:spcPts val="0"/>
              </a:spcBef>
              <a:buNone/>
            </a:pPr>
            <a:r>
              <a:rPr lang="en-US" dirty="0">
                <a:solidFill>
                  <a:schemeClr val="bg1"/>
                </a:solidFill>
              </a:rPr>
              <a:t>2Tim. 1:8-12</a:t>
            </a:r>
          </a:p>
          <a:p>
            <a:pPr marL="0" indent="0" defTabSz="463550">
              <a:spcBef>
                <a:spcPts val="0"/>
              </a:spcBef>
              <a:buNone/>
            </a:pPr>
            <a:r>
              <a:rPr lang="en-US" dirty="0">
                <a:solidFill>
                  <a:schemeClr val="bg1"/>
                </a:solidFill>
              </a:rPr>
              <a:t>“…join with me in suffering for the gospel according to the power of God, who has saved us and called us with a holy calling, not according to our works, but </a:t>
            </a:r>
            <a:r>
              <a:rPr lang="en-US" u="sng" dirty="0">
                <a:solidFill>
                  <a:schemeClr val="bg1"/>
                </a:solidFill>
              </a:rPr>
              <a:t>according to His own purpose and grace </a:t>
            </a:r>
            <a:r>
              <a:rPr lang="en-US" dirty="0">
                <a:solidFill>
                  <a:schemeClr val="bg1"/>
                </a:solidFill>
              </a:rPr>
              <a:t>which was granted to us in Christ Jesus from all eternity...For this reason I also suffer these things, but </a:t>
            </a:r>
            <a:r>
              <a:rPr lang="en-US" u="sng" dirty="0">
                <a:solidFill>
                  <a:schemeClr val="bg1"/>
                </a:solidFill>
              </a:rPr>
              <a:t>I am not ashamed</a:t>
            </a:r>
            <a:r>
              <a:rPr lang="en-US" dirty="0">
                <a:solidFill>
                  <a:schemeClr val="bg1"/>
                </a:solidFill>
              </a:rPr>
              <a:t>; for </a:t>
            </a:r>
            <a:r>
              <a:rPr lang="en-US" u="sng" dirty="0">
                <a:solidFill>
                  <a:schemeClr val="bg1"/>
                </a:solidFill>
              </a:rPr>
              <a:t>I know whom I have believed and I am convinced that He is able to guard what I have entrusted to Him </a:t>
            </a:r>
            <a:r>
              <a:rPr lang="en-US" dirty="0">
                <a:solidFill>
                  <a:schemeClr val="bg1"/>
                </a:solidFill>
              </a:rPr>
              <a:t>until that day.” (vss. 8,12)</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must live up to our precious new name</a:t>
            </a:r>
          </a:p>
          <a:p>
            <a:pPr marL="514350" indent="-514350" defTabSz="463550">
              <a:spcBef>
                <a:spcPts val="0"/>
              </a:spcBef>
              <a:buFont typeface="+mj-lt"/>
              <a:buAutoNum type="arabicPeriod"/>
            </a:pPr>
            <a:r>
              <a:rPr lang="en-US" dirty="0">
                <a:solidFill>
                  <a:schemeClr val="bg1"/>
                </a:solidFill>
              </a:rPr>
              <a:t>We must return God’s love</a:t>
            </a:r>
          </a:p>
          <a:p>
            <a:pPr marL="514350" indent="-514350" defTabSz="463550">
              <a:spcBef>
                <a:spcPts val="0"/>
              </a:spcBef>
              <a:buFont typeface="+mj-lt"/>
              <a:buAutoNum type="arabicPeriod"/>
            </a:pPr>
            <a:r>
              <a:rPr lang="en-US" u="sng" dirty="0">
                <a:solidFill>
                  <a:schemeClr val="bg1"/>
                </a:solidFill>
              </a:rPr>
              <a:t>We must walk by faith and trust God</a:t>
            </a:r>
          </a:p>
          <a:p>
            <a:pPr marL="514350" indent="-514350" defTabSz="463550">
              <a:spcBef>
                <a:spcPts val="0"/>
              </a:spcBef>
              <a:buFont typeface="+mj-lt"/>
              <a:buAutoNum type="arabicPeriod"/>
            </a:pPr>
            <a:r>
              <a:rPr lang="en-US" dirty="0">
                <a:solidFill>
                  <a:schemeClr val="bg1"/>
                </a:solidFill>
              </a:rPr>
              <a:t>We must grow and mature</a:t>
            </a:r>
            <a:endParaRPr lang="en-US" sz="3200"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0" y="5075734"/>
            <a:ext cx="3870109"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2Cor. 5:7</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113680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Responsibilities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832030"/>
          </a:xfrm>
        </p:spPr>
        <p:txBody>
          <a:bodyPr>
            <a:normAutofit/>
          </a:bodyPr>
          <a:lstStyle/>
          <a:p>
            <a:pPr marL="0" indent="0" defTabSz="463550">
              <a:spcBef>
                <a:spcPts val="0"/>
              </a:spcBef>
              <a:buNone/>
            </a:pPr>
            <a:r>
              <a:rPr lang="en-US" dirty="0">
                <a:solidFill>
                  <a:schemeClr val="bg1"/>
                </a:solidFill>
              </a:rPr>
              <a:t>“You therefore, beloved, knowing this beforehand, </a:t>
            </a:r>
            <a:r>
              <a:rPr lang="en-US" u="sng" dirty="0">
                <a:solidFill>
                  <a:schemeClr val="bg1"/>
                </a:solidFill>
              </a:rPr>
              <a:t>be on your guard </a:t>
            </a:r>
            <a:r>
              <a:rPr lang="en-US" dirty="0">
                <a:solidFill>
                  <a:schemeClr val="bg1"/>
                </a:solidFill>
              </a:rPr>
              <a:t>so that you are not carried away by the error of unprincipled men and fall from your own steadfastness, but </a:t>
            </a:r>
            <a:r>
              <a:rPr lang="en-US" u="sng" dirty="0">
                <a:solidFill>
                  <a:schemeClr val="bg1"/>
                </a:solidFill>
              </a:rPr>
              <a:t>grow in the grace and knowledge of our Lord and Savior Jesus Christ</a:t>
            </a:r>
            <a:r>
              <a:rPr lang="en-US" dirty="0">
                <a:solidFill>
                  <a:schemeClr val="bg1"/>
                </a:solidFill>
              </a:rPr>
              <a:t>.” </a:t>
            </a:r>
            <a:r>
              <a:rPr lang="en-US" sz="2400" dirty="0">
                <a:solidFill>
                  <a:schemeClr val="bg1"/>
                </a:solidFill>
              </a:rPr>
              <a:t>(2Pet. 3:17-18)</a:t>
            </a:r>
          </a:p>
          <a:p>
            <a:pPr marL="0" indent="0" defTabSz="463550">
              <a:spcBef>
                <a:spcPts val="0"/>
              </a:spcBef>
              <a:buNone/>
            </a:pPr>
            <a:endParaRPr lang="en-US" sz="2400" dirty="0">
              <a:solidFill>
                <a:schemeClr val="bg1"/>
              </a:solidFill>
            </a:endParaRPr>
          </a:p>
          <a:p>
            <a:pPr marL="0" indent="0" defTabSz="463550">
              <a:spcBef>
                <a:spcPts val="0"/>
              </a:spcBef>
              <a:buNone/>
            </a:pPr>
            <a:r>
              <a:rPr lang="en-US" dirty="0">
                <a:solidFill>
                  <a:schemeClr val="bg1"/>
                </a:solidFill>
              </a:rPr>
              <a:t>2Cor. 10:13; Eph. 4:11-15</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must live up to our precious new name</a:t>
            </a:r>
          </a:p>
          <a:p>
            <a:pPr marL="514350" indent="-514350" defTabSz="463550">
              <a:spcBef>
                <a:spcPts val="0"/>
              </a:spcBef>
              <a:buFont typeface="+mj-lt"/>
              <a:buAutoNum type="arabicPeriod"/>
            </a:pPr>
            <a:r>
              <a:rPr lang="en-US" dirty="0">
                <a:solidFill>
                  <a:schemeClr val="bg1"/>
                </a:solidFill>
              </a:rPr>
              <a:t>We must return God’s love</a:t>
            </a:r>
          </a:p>
          <a:p>
            <a:pPr marL="514350" indent="-514350" defTabSz="463550">
              <a:spcBef>
                <a:spcPts val="0"/>
              </a:spcBef>
              <a:buFont typeface="+mj-lt"/>
              <a:buAutoNum type="arabicPeriod"/>
            </a:pPr>
            <a:r>
              <a:rPr lang="en-US" dirty="0">
                <a:solidFill>
                  <a:schemeClr val="bg1"/>
                </a:solidFill>
              </a:rPr>
              <a:t>We must walk by faith and trust God</a:t>
            </a:r>
          </a:p>
          <a:p>
            <a:pPr marL="514350" indent="-514350" defTabSz="463550">
              <a:spcBef>
                <a:spcPts val="0"/>
              </a:spcBef>
              <a:buFont typeface="+mj-lt"/>
              <a:buAutoNum type="arabicPeriod"/>
            </a:pPr>
            <a:r>
              <a:rPr lang="en-US" u="sng" dirty="0">
                <a:solidFill>
                  <a:schemeClr val="bg1"/>
                </a:solidFill>
              </a:rPr>
              <a:t>We must grow and mature</a:t>
            </a:r>
            <a:endParaRPr lang="en-US" sz="3200" u="sng"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845913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Become Like Children</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sz="3200" dirty="0">
                <a:solidFill>
                  <a:schemeClr val="bg1"/>
                </a:solidFill>
              </a:rPr>
              <a:t>Matt. 18:1-5</a:t>
            </a:r>
          </a:p>
          <a:p>
            <a:pPr marL="0" indent="0" defTabSz="463550">
              <a:spcBef>
                <a:spcPts val="0"/>
              </a:spcBef>
              <a:buNone/>
            </a:pPr>
            <a:endParaRPr lang="en-US" sz="3200" dirty="0">
              <a:solidFill>
                <a:schemeClr val="bg1"/>
              </a:solidFill>
            </a:endParaRPr>
          </a:p>
          <a:p>
            <a:pPr defTabSz="463550">
              <a:spcBef>
                <a:spcPts val="0"/>
              </a:spcBef>
            </a:pPr>
            <a:r>
              <a:rPr lang="en-US" sz="3200" u="sng" dirty="0">
                <a:solidFill>
                  <a:schemeClr val="bg1"/>
                </a:solidFill>
              </a:rPr>
              <a:t>Humility</a:t>
            </a:r>
          </a:p>
          <a:p>
            <a:pPr defTabSz="463550">
              <a:spcBef>
                <a:spcPts val="0"/>
              </a:spcBef>
            </a:pPr>
            <a:r>
              <a:rPr lang="en-US" sz="3200" dirty="0">
                <a:solidFill>
                  <a:schemeClr val="bg1"/>
                </a:solidFill>
              </a:rPr>
              <a:t>Trust</a:t>
            </a:r>
          </a:p>
          <a:p>
            <a:pPr defTabSz="463550">
              <a:spcBef>
                <a:spcPts val="0"/>
              </a:spcBef>
            </a:pPr>
            <a:r>
              <a:rPr lang="en-US" sz="3200" dirty="0">
                <a:solidFill>
                  <a:schemeClr val="bg1"/>
                </a:solidFill>
              </a:rPr>
              <a:t>Innocence</a:t>
            </a:r>
          </a:p>
          <a:p>
            <a:pPr defTabSz="463550">
              <a:spcBef>
                <a:spcPts val="0"/>
              </a:spcBef>
            </a:pPr>
            <a:r>
              <a:rPr lang="en-US" sz="3200" dirty="0">
                <a:solidFill>
                  <a:schemeClr val="bg1"/>
                </a:solidFill>
              </a:rPr>
              <a:t>Forgiveness</a:t>
            </a:r>
          </a:p>
          <a:p>
            <a:pPr defTabSz="463550">
              <a:spcBef>
                <a:spcPts val="0"/>
              </a:spcBef>
            </a:pPr>
            <a:r>
              <a:rPr lang="en-US" sz="3200" dirty="0">
                <a:solidFill>
                  <a:schemeClr val="bg1"/>
                </a:solidFill>
              </a:rPr>
              <a:t>Growth</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pic>
        <p:nvPicPr>
          <p:cNvPr id="6" name="Picture 5">
            <a:extLst>
              <a:ext uri="{FF2B5EF4-FFF2-40B4-BE49-F238E27FC236}">
                <a16:creationId xmlns:a16="http://schemas.microsoft.com/office/drawing/2014/main" id="{415E1B26-61DF-4E0A-8EA2-5409428730ED}"/>
              </a:ext>
            </a:extLst>
          </p:cNvPr>
          <p:cNvPicPr>
            <a:picLocks noChangeAspect="1"/>
          </p:cNvPicPr>
          <p:nvPr/>
        </p:nvPicPr>
        <p:blipFill>
          <a:blip r:embed="rId2"/>
          <a:stretch>
            <a:fillRect/>
          </a:stretch>
        </p:blipFill>
        <p:spPr>
          <a:xfrm>
            <a:off x="5933488" y="2030306"/>
            <a:ext cx="5420312" cy="3221214"/>
          </a:xfrm>
          <a:prstGeom prst="rect">
            <a:avLst/>
          </a:prstGeom>
        </p:spPr>
      </p:pic>
    </p:spTree>
    <p:extLst>
      <p:ext uri="{BB962C8B-B14F-4D97-AF65-F5344CB8AC3E}">
        <p14:creationId xmlns:p14="http://schemas.microsoft.com/office/powerpoint/2010/main" val="2944611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25625"/>
            <a:ext cx="9980221" cy="4325794"/>
          </a:xfrm>
        </p:spPr>
        <p:txBody>
          <a:bodyPr>
            <a:normAutofit/>
          </a:bodyPr>
          <a:lstStyle/>
          <a:p>
            <a:pPr>
              <a:spcBef>
                <a:spcPts val="0"/>
              </a:spcBef>
            </a:pPr>
            <a:r>
              <a:rPr lang="en-US" dirty="0">
                <a:solidFill>
                  <a:schemeClr val="bg1"/>
                </a:solidFill>
              </a:rPr>
              <a:t>Consider the relationship between a child and a father. Can you describe </a:t>
            </a:r>
            <a:r>
              <a:rPr lang="en-US" u="sng" dirty="0">
                <a:solidFill>
                  <a:schemeClr val="bg1"/>
                </a:solidFill>
              </a:rPr>
              <a:t>your</a:t>
            </a:r>
            <a:r>
              <a:rPr lang="en-US" dirty="0">
                <a:solidFill>
                  <a:schemeClr val="bg1"/>
                </a:solidFill>
              </a:rPr>
              <a:t> relationship with God, our Father, with similar words?  Are you doing </a:t>
            </a:r>
            <a:r>
              <a:rPr lang="en-US" u="sng" dirty="0">
                <a:solidFill>
                  <a:schemeClr val="bg1"/>
                </a:solidFill>
              </a:rPr>
              <a:t>your</a:t>
            </a:r>
            <a:r>
              <a:rPr lang="en-US" dirty="0">
                <a:solidFill>
                  <a:schemeClr val="bg1"/>
                </a:solidFill>
              </a:rPr>
              <a:t> part?</a:t>
            </a:r>
          </a:p>
          <a:p>
            <a:pPr>
              <a:spcBef>
                <a:spcPts val="0"/>
              </a:spcBef>
            </a:pPr>
            <a:endParaRPr lang="en-US" dirty="0">
              <a:solidFill>
                <a:schemeClr val="bg1"/>
              </a:solidFill>
            </a:endParaRPr>
          </a:p>
          <a:p>
            <a:pPr>
              <a:spcBef>
                <a:spcPts val="0"/>
              </a:spcBef>
            </a:pPr>
            <a:r>
              <a:rPr lang="en-US" dirty="0">
                <a:solidFill>
                  <a:schemeClr val="bg1"/>
                </a:solidFill>
              </a:rPr>
              <a:t>What are some results when you show your trust and faith in God, our Father?  Who might benefit when these qualities are displayed?</a:t>
            </a:r>
          </a:p>
          <a:p>
            <a:pPr>
              <a:spcBef>
                <a:spcPts val="0"/>
              </a:spcBef>
            </a:pPr>
            <a:endParaRPr lang="en-US" dirty="0">
              <a:solidFill>
                <a:schemeClr val="bg1"/>
              </a:solidFill>
            </a:endParaRPr>
          </a:p>
          <a:p>
            <a:pPr>
              <a:spcBef>
                <a:spcPts val="0"/>
              </a:spcBef>
            </a:pPr>
            <a:r>
              <a:rPr lang="en-US" dirty="0">
                <a:solidFill>
                  <a:schemeClr val="bg1"/>
                </a:solidFill>
              </a:rPr>
              <a:t>How will you improve your relationship with God, our Father, this week?  What will you do to show Him your thankfulness for </a:t>
            </a:r>
            <a:r>
              <a:rPr lang="en-US" u="sng" dirty="0">
                <a:solidFill>
                  <a:schemeClr val="bg1"/>
                </a:solidFill>
              </a:rPr>
              <a:t>all</a:t>
            </a:r>
            <a:r>
              <a:rPr lang="en-US" b="1" dirty="0">
                <a:solidFill>
                  <a:schemeClr val="bg1"/>
                </a:solidFill>
              </a:rPr>
              <a:t> </a:t>
            </a:r>
            <a:r>
              <a:rPr lang="en-US" dirty="0">
                <a:solidFill>
                  <a:schemeClr val="bg1"/>
                </a:solidFill>
              </a:rPr>
              <a:t>He has done for you?</a:t>
            </a:r>
          </a:p>
        </p:txBody>
      </p:sp>
    </p:spTree>
    <p:extLst>
      <p:ext uri="{BB962C8B-B14F-4D97-AF65-F5344CB8AC3E}">
        <p14:creationId xmlns:p14="http://schemas.microsoft.com/office/powerpoint/2010/main" val="3693749270"/>
      </p:ext>
    </p:extLst>
  </p:cSld>
  <p:clrMapOvr>
    <a:masterClrMapping/>
  </p:clrMapOvr>
  <mc:AlternateContent xmlns:mc="http://schemas.openxmlformats.org/markup-compatibility/2006" xmlns:p14="http://schemas.microsoft.com/office/powerpoint/2010/main">
    <mc:Choice Requires="p14">
      <p:transition spd="slow" p14:dur="40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351338"/>
          </a:xfrm>
        </p:spPr>
        <p:txBody>
          <a:bodyPr numCol="2">
            <a:normAutofit lnSpcReduction="10000"/>
          </a:bodyPr>
          <a:lstStyle/>
          <a:p>
            <a:r>
              <a:rPr lang="en-US" sz="3600" dirty="0">
                <a:solidFill>
                  <a:schemeClr val="bg1"/>
                </a:solidFill>
                <a:latin typeface="Khmer UI" pitchFamily="34" charset="0"/>
                <a:cs typeface="Khmer UI" pitchFamily="34" charset="0"/>
              </a:rPr>
              <a:t>TO HIMSELF</a:t>
            </a:r>
          </a:p>
          <a:p>
            <a:pPr lvl="1"/>
            <a:r>
              <a:rPr lang="en-US" sz="2800" dirty="0">
                <a:solidFill>
                  <a:schemeClr val="bg1"/>
                </a:solidFill>
                <a:latin typeface="Khmer UI" pitchFamily="34" charset="0"/>
                <a:cs typeface="Khmer UI" pitchFamily="34" charset="0"/>
              </a:rPr>
              <a:t>An Athlete</a:t>
            </a:r>
          </a:p>
          <a:p>
            <a:pPr lvl="1"/>
            <a:r>
              <a:rPr lang="en-US" sz="2800" dirty="0">
                <a:solidFill>
                  <a:schemeClr val="bg1"/>
                </a:solidFill>
                <a:latin typeface="Khmer UI" pitchFamily="34" charset="0"/>
                <a:cs typeface="Khmer UI" pitchFamily="34" charset="0"/>
              </a:rPr>
              <a:t>A Soldier</a:t>
            </a:r>
          </a:p>
          <a:p>
            <a:r>
              <a:rPr lang="en-US" sz="3600" dirty="0">
                <a:solidFill>
                  <a:schemeClr val="bg1"/>
                </a:solidFill>
                <a:latin typeface="Khmer UI" pitchFamily="34" charset="0"/>
                <a:cs typeface="Khmer UI" pitchFamily="34" charset="0"/>
              </a:rPr>
              <a:t>TO HIS LORD</a:t>
            </a:r>
          </a:p>
          <a:p>
            <a:pPr lvl="1"/>
            <a:r>
              <a:rPr lang="en-US" sz="3200" dirty="0">
                <a:solidFill>
                  <a:schemeClr val="bg1"/>
                </a:solidFill>
                <a:latin typeface="Khmer UI" pitchFamily="34" charset="0"/>
                <a:cs typeface="Khmer UI" pitchFamily="34" charset="0"/>
              </a:rPr>
              <a:t>The Potter and the Clay</a:t>
            </a:r>
          </a:p>
          <a:p>
            <a:pPr lvl="1"/>
            <a:r>
              <a:rPr lang="en-US" sz="3200" dirty="0">
                <a:solidFill>
                  <a:schemeClr val="bg1"/>
                </a:solidFill>
                <a:latin typeface="Khmer UI" pitchFamily="34" charset="0"/>
                <a:cs typeface="Khmer UI" pitchFamily="34" charset="0"/>
              </a:rPr>
              <a:t>The Vine and the Branches</a:t>
            </a:r>
          </a:p>
          <a:p>
            <a:pPr lvl="1"/>
            <a:r>
              <a:rPr lang="en-US" sz="3200" b="1" dirty="0">
                <a:solidFill>
                  <a:schemeClr val="bg1"/>
                </a:solidFill>
                <a:latin typeface="Khmer UI" pitchFamily="34" charset="0"/>
                <a:cs typeface="Khmer UI" pitchFamily="34" charset="0"/>
              </a:rPr>
              <a:t>A Child of God</a:t>
            </a:r>
          </a:p>
          <a:p>
            <a:endParaRPr lang="en-US" sz="3600" dirty="0">
              <a:solidFill>
                <a:schemeClr val="bg1"/>
              </a:solidFill>
              <a:latin typeface="Khmer UI" pitchFamily="34" charset="0"/>
              <a:cs typeface="Khmer UI" pitchFamily="34" charset="0"/>
            </a:endParaRPr>
          </a:p>
          <a:p>
            <a:r>
              <a:rPr lang="en-US" sz="3600" dirty="0">
                <a:solidFill>
                  <a:schemeClr val="bg1"/>
                </a:solidFill>
                <a:latin typeface="Khmer UI" pitchFamily="34" charset="0"/>
                <a:cs typeface="Khmer UI" pitchFamily="34" charset="0"/>
              </a:rPr>
              <a:t>TO HIS BRETHREN</a:t>
            </a:r>
          </a:p>
          <a:p>
            <a:pPr lvl="1"/>
            <a:r>
              <a:rPr lang="en-US" sz="3200" dirty="0">
                <a:solidFill>
                  <a:schemeClr val="bg1"/>
                </a:solidFill>
                <a:latin typeface="Khmer UI" pitchFamily="34" charset="0"/>
                <a:cs typeface="Khmer UI" pitchFamily="34" charset="0"/>
              </a:rPr>
              <a:t>A Member of the Body</a:t>
            </a:r>
          </a:p>
          <a:p>
            <a:pPr lvl="1"/>
            <a:r>
              <a:rPr lang="en-US" sz="3200" dirty="0">
                <a:solidFill>
                  <a:schemeClr val="bg1"/>
                </a:solidFill>
                <a:latin typeface="Khmer UI" pitchFamily="34" charset="0"/>
                <a:cs typeface="Khmer UI" pitchFamily="34" charset="0"/>
              </a:rPr>
              <a:t>“My Brother’s Keeper”</a:t>
            </a:r>
          </a:p>
          <a:p>
            <a:pPr lvl="1"/>
            <a:r>
              <a:rPr lang="en-US" sz="3200" dirty="0">
                <a:solidFill>
                  <a:schemeClr val="bg1"/>
                </a:solidFill>
                <a:latin typeface="Khmer UI" pitchFamily="34" charset="0"/>
                <a:cs typeface="Khmer UI" pitchFamily="34" charset="0"/>
              </a:rPr>
              <a:t>A Servant</a:t>
            </a:r>
          </a:p>
          <a:p>
            <a:r>
              <a:rPr lang="en-US" sz="3600" dirty="0">
                <a:solidFill>
                  <a:schemeClr val="bg1"/>
                </a:solidFill>
                <a:latin typeface="Khmer UI" pitchFamily="34" charset="0"/>
                <a:cs typeface="Khmer UI" pitchFamily="34" charset="0"/>
              </a:rPr>
              <a:t>TO THE WORLD</a:t>
            </a:r>
          </a:p>
          <a:p>
            <a:pPr lvl="1"/>
            <a:r>
              <a:rPr lang="en-US" sz="3200" dirty="0">
                <a:solidFill>
                  <a:schemeClr val="bg1"/>
                </a:solidFill>
                <a:latin typeface="Khmer UI" pitchFamily="34" charset="0"/>
                <a:cs typeface="Khmer UI" pitchFamily="34" charset="0"/>
              </a:rPr>
              <a:t>Strangers &amp; Pilgrims</a:t>
            </a:r>
          </a:p>
          <a:p>
            <a:pPr lvl="1"/>
            <a:r>
              <a:rPr lang="en-US" sz="3200" dirty="0">
                <a:solidFill>
                  <a:schemeClr val="bg1"/>
                </a:solidFill>
                <a:latin typeface="Khmer UI" pitchFamily="34" charset="0"/>
                <a:cs typeface="Khmer UI" pitchFamily="34" charset="0"/>
              </a:rPr>
              <a:t>Salt &amp; Light</a:t>
            </a:r>
          </a:p>
          <a:p>
            <a:pPr lvl="1"/>
            <a:r>
              <a:rPr lang="en-US" sz="3200" dirty="0">
                <a:solidFill>
                  <a:schemeClr val="bg1"/>
                </a:solidFill>
                <a:latin typeface="Khmer UI" pitchFamily="34" charset="0"/>
                <a:cs typeface="Khmer UI" pitchFamily="34" charset="0"/>
              </a:rPr>
              <a:t>An Apologist</a:t>
            </a:r>
          </a:p>
          <a:p>
            <a:pPr lvl="1"/>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32656" y="5058888"/>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p:txBody>
          <a:bodyPr>
            <a:normAutofit/>
          </a:bodyPr>
          <a:lstStyle/>
          <a:p>
            <a:r>
              <a:rPr lang="en-US" sz="3600" spc="300" dirty="0">
                <a:solidFill>
                  <a:schemeClr val="bg1"/>
                </a:solidFill>
                <a:latin typeface="Khmer UI" panose="020B0502040204020203" pitchFamily="34" charset="0"/>
                <a:cs typeface="Khmer UI" panose="020B0502040204020203" pitchFamily="34" charset="0"/>
              </a:rPr>
              <a:t>LESSON 6: A Child of God</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Security</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33571" y="4356100"/>
            <a:ext cx="9306296" cy="1379537"/>
          </a:xfrm>
        </p:spPr>
        <p:txBody>
          <a:bodyPr>
            <a:normAutofit fontScale="92500" lnSpcReduction="10000"/>
          </a:bodyPr>
          <a:lstStyle/>
          <a:p>
            <a:pPr algn="l">
              <a:tabLst>
                <a:tab pos="9085263" algn="r"/>
              </a:tabLst>
            </a:pPr>
            <a:r>
              <a:rPr lang="en-US" sz="2800" dirty="0">
                <a:solidFill>
                  <a:schemeClr val="bg1"/>
                </a:solidFill>
              </a:rPr>
              <a:t>“But as many as received Him, to them He gave the right to become children of God, even to those who believe in His name, who were born, not of blood nor of the will of the flesh nor of the will of man, but of God.”</a:t>
            </a:r>
            <a:r>
              <a:rPr lang="en-US" sz="2800" i="1" dirty="0">
                <a:solidFill>
                  <a:schemeClr val="bg1"/>
                </a:solidFill>
                <a:latin typeface="Khmer UI" pitchFamily="34" charset="0"/>
                <a:cs typeface="Khmer UI" pitchFamily="34" charset="0"/>
              </a:rPr>
              <a:t>  (John 1:12-13)</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How does a child become part of a family?</a:t>
            </a:r>
          </a:p>
          <a:p>
            <a:pPr lvl="1" defTabSz="463550">
              <a:spcBef>
                <a:spcPts val="0"/>
              </a:spcBef>
            </a:pPr>
            <a:r>
              <a:rPr lang="en-US" sz="2800" dirty="0">
                <a:solidFill>
                  <a:schemeClr val="bg1"/>
                </a:solidFill>
              </a:rPr>
              <a:t>Born into it</a:t>
            </a:r>
          </a:p>
          <a:p>
            <a:pPr lvl="1" defTabSz="463550">
              <a:spcBef>
                <a:spcPts val="0"/>
              </a:spcBef>
            </a:pPr>
            <a:r>
              <a:rPr lang="en-US" sz="2800" dirty="0">
                <a:solidFill>
                  <a:schemeClr val="bg1"/>
                </a:solidFill>
              </a:rPr>
              <a:t>Adoption (Gk. </a:t>
            </a:r>
            <a:r>
              <a:rPr lang="en-US" sz="2800" i="1" dirty="0" err="1">
                <a:solidFill>
                  <a:schemeClr val="bg1"/>
                </a:solidFill>
              </a:rPr>
              <a:t>huiothesia</a:t>
            </a:r>
            <a:r>
              <a:rPr lang="en-US" sz="2800" dirty="0">
                <a:solidFill>
                  <a:schemeClr val="bg1"/>
                </a:solidFill>
              </a:rPr>
              <a:t>)</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“Blessed be the God and Father of our Lord Jesus Christ, who has blessed us with every spiritual blessing in the heavenly places in Christ, just as </a:t>
            </a:r>
            <a:r>
              <a:rPr lang="en-US" u="sng" dirty="0">
                <a:solidFill>
                  <a:schemeClr val="bg1"/>
                </a:solidFill>
              </a:rPr>
              <a:t>He chose us in Him before the foundation of the world</a:t>
            </a:r>
            <a:r>
              <a:rPr lang="en-US" dirty="0">
                <a:solidFill>
                  <a:schemeClr val="bg1"/>
                </a:solidFill>
              </a:rPr>
              <a:t>, </a:t>
            </a:r>
            <a:r>
              <a:rPr lang="en-US" u="sng" dirty="0">
                <a:solidFill>
                  <a:schemeClr val="bg1"/>
                </a:solidFill>
              </a:rPr>
              <a:t>that we would be holy and blameless</a:t>
            </a:r>
            <a:r>
              <a:rPr lang="en-US" dirty="0">
                <a:solidFill>
                  <a:schemeClr val="bg1"/>
                </a:solidFill>
              </a:rPr>
              <a:t> before Him.  In love </a:t>
            </a:r>
            <a:r>
              <a:rPr lang="en-US" u="sng" dirty="0">
                <a:solidFill>
                  <a:schemeClr val="bg1"/>
                </a:solidFill>
              </a:rPr>
              <a:t>He predestined us to adoption as sons through Jesus Christ to Himself</a:t>
            </a:r>
            <a:r>
              <a:rPr lang="en-US" dirty="0">
                <a:solidFill>
                  <a:schemeClr val="bg1"/>
                </a:solidFill>
              </a:rPr>
              <a:t>, according to the kind intention of His will” (Eph. 1:3-5)</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(Rom 8:15, 23; 9:4; Gal. 4:4-7)</a:t>
            </a:r>
          </a:p>
        </p:txBody>
      </p:sp>
    </p:spTree>
    <p:extLst>
      <p:ext uri="{BB962C8B-B14F-4D97-AF65-F5344CB8AC3E}">
        <p14:creationId xmlns:p14="http://schemas.microsoft.com/office/powerpoint/2010/main" val="1512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152355" cy="702249"/>
          </a:xfrm>
        </p:spPr>
        <p:txBody>
          <a:bodyPr>
            <a:normAutofit/>
          </a:bodyPr>
          <a:lstStyle/>
          <a:p>
            <a:pPr marL="0" indent="0" defTabSz="463550">
              <a:spcBef>
                <a:spcPts val="0"/>
              </a:spcBef>
              <a:buNone/>
            </a:pPr>
            <a:r>
              <a:rPr lang="en-US" dirty="0">
                <a:solidFill>
                  <a:schemeClr val="bg1"/>
                </a:solidFill>
              </a:rPr>
              <a:t>As a child of God, there are </a:t>
            </a:r>
            <a:r>
              <a:rPr lang="en-US" u="sng" dirty="0">
                <a:solidFill>
                  <a:schemeClr val="bg1"/>
                </a:solidFill>
              </a:rPr>
              <a:t>Blessings</a:t>
            </a:r>
            <a:r>
              <a:rPr lang="en-US" dirty="0">
                <a:solidFill>
                  <a:schemeClr val="bg1"/>
                </a:solidFill>
              </a:rPr>
              <a:t> and </a:t>
            </a:r>
            <a:r>
              <a:rPr lang="en-US" u="sng" dirty="0">
                <a:solidFill>
                  <a:schemeClr val="bg1"/>
                </a:solidFill>
              </a:rPr>
              <a:t>Responsibilities</a:t>
            </a:r>
            <a:r>
              <a:rPr lang="en-US" dirty="0">
                <a:solidFill>
                  <a:schemeClr val="bg1"/>
                </a:solidFill>
              </a:rPr>
              <a:t>.</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2556769"/>
            <a:ext cx="4855345"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defTabSz="463550">
              <a:spcBef>
                <a:spcPts val="0"/>
              </a:spcBef>
              <a:buFont typeface="+mj-lt"/>
              <a:buAutoNum type="arabicPeriod"/>
            </a:pPr>
            <a:r>
              <a:rPr lang="en-US" sz="2800" dirty="0">
                <a:solidFill>
                  <a:schemeClr val="bg1"/>
                </a:solidFill>
              </a:rPr>
              <a:t>We have a new name</a:t>
            </a:r>
          </a:p>
          <a:p>
            <a:pPr marL="971550" lvl="1" indent="-514350" defTabSz="463550">
              <a:spcBef>
                <a:spcPts val="0"/>
              </a:spcBef>
              <a:buFont typeface="+mj-lt"/>
              <a:buAutoNum type="arabicPeriod"/>
            </a:pPr>
            <a:r>
              <a:rPr lang="en-US" sz="2800" dirty="0">
                <a:solidFill>
                  <a:schemeClr val="bg1"/>
                </a:solidFill>
              </a:rPr>
              <a:t>We are Object of God’s Love and Attention</a:t>
            </a:r>
          </a:p>
          <a:p>
            <a:pPr marL="971550" lvl="1" indent="-514350" defTabSz="463550">
              <a:spcBef>
                <a:spcPts val="0"/>
              </a:spcBef>
              <a:buFont typeface="+mj-lt"/>
              <a:buAutoNum type="arabicPeriod"/>
            </a:pPr>
            <a:r>
              <a:rPr lang="en-US" sz="2800" dirty="0">
                <a:solidFill>
                  <a:schemeClr val="bg1"/>
                </a:solidFill>
              </a:rPr>
              <a:t>A Father’s Provision</a:t>
            </a:r>
          </a:p>
          <a:p>
            <a:pPr marL="971550" lvl="1" indent="-514350" defTabSz="463550">
              <a:spcBef>
                <a:spcPts val="0"/>
              </a:spcBef>
              <a:buFont typeface="+mj-lt"/>
              <a:buAutoNum type="arabicPeriod"/>
            </a:pPr>
            <a:r>
              <a:rPr lang="en-US" sz="2800" dirty="0">
                <a:solidFill>
                  <a:schemeClr val="bg1"/>
                </a:solidFill>
              </a:rPr>
              <a:t>A Father’s Protection</a:t>
            </a:r>
          </a:p>
          <a:p>
            <a:pPr marL="971550" lvl="1" indent="-514350" defTabSz="463550">
              <a:spcBef>
                <a:spcPts val="0"/>
              </a:spcBef>
              <a:buFont typeface="+mj-lt"/>
              <a:buAutoNum type="arabicPeriod"/>
            </a:pPr>
            <a:r>
              <a:rPr lang="en-US" sz="2800" dirty="0">
                <a:solidFill>
                  <a:schemeClr val="bg1"/>
                </a:solidFill>
              </a:rPr>
              <a:t>A Father’s Guidance</a:t>
            </a:r>
          </a:p>
          <a:p>
            <a:pPr marL="971550" lvl="1" indent="-514350" defTabSz="463550">
              <a:spcBef>
                <a:spcPts val="0"/>
              </a:spcBef>
              <a:buFont typeface="+mj-lt"/>
              <a:buAutoNum type="arabicPeriod"/>
            </a:pPr>
            <a:r>
              <a:rPr lang="en-US" sz="2800"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6" name="Content Placeholder 2">
            <a:extLst>
              <a:ext uri="{FF2B5EF4-FFF2-40B4-BE49-F238E27FC236}">
                <a16:creationId xmlns:a16="http://schemas.microsoft.com/office/drawing/2014/main" id="{BA4265F8-50AC-4246-94E3-329398825ADE}"/>
              </a:ext>
            </a:extLst>
          </p:cNvPr>
          <p:cNvSpPr txBox="1">
            <a:spLocks/>
          </p:cNvSpPr>
          <p:nvPr/>
        </p:nvSpPr>
        <p:spPr>
          <a:xfrm>
            <a:off x="5912898" y="2556769"/>
            <a:ext cx="5440902"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defTabSz="463550">
              <a:spcBef>
                <a:spcPts val="0"/>
              </a:spcBef>
              <a:buFont typeface="+mj-lt"/>
              <a:buAutoNum type="arabicPeriod"/>
            </a:pPr>
            <a:r>
              <a:rPr lang="en-US" sz="2800" dirty="0">
                <a:solidFill>
                  <a:schemeClr val="bg1"/>
                </a:solidFill>
              </a:rPr>
              <a:t>We must live up to our precious new name</a:t>
            </a:r>
          </a:p>
          <a:p>
            <a:pPr marL="971550" lvl="1" indent="-514350" defTabSz="463550">
              <a:spcBef>
                <a:spcPts val="0"/>
              </a:spcBef>
              <a:buFont typeface="+mj-lt"/>
              <a:buAutoNum type="arabicPeriod"/>
            </a:pPr>
            <a:r>
              <a:rPr lang="en-US" sz="2800" dirty="0">
                <a:solidFill>
                  <a:schemeClr val="bg1"/>
                </a:solidFill>
              </a:rPr>
              <a:t>We must return God’s love</a:t>
            </a:r>
          </a:p>
          <a:p>
            <a:pPr marL="971550" lvl="1" indent="-514350" defTabSz="463550">
              <a:spcBef>
                <a:spcPts val="0"/>
              </a:spcBef>
              <a:buFont typeface="+mj-lt"/>
              <a:buAutoNum type="arabicPeriod"/>
            </a:pPr>
            <a:r>
              <a:rPr lang="en-US" sz="2800" dirty="0">
                <a:solidFill>
                  <a:schemeClr val="bg1"/>
                </a:solidFill>
              </a:rPr>
              <a:t>We must walk by faith and trust God</a:t>
            </a:r>
          </a:p>
          <a:p>
            <a:pPr marL="971550" lvl="1" indent="-514350" defTabSz="463550">
              <a:spcBef>
                <a:spcPts val="0"/>
              </a:spcBef>
              <a:buFont typeface="+mj-lt"/>
              <a:buAutoNum type="arabicPeriod"/>
            </a:pPr>
            <a:r>
              <a:rPr lang="en-US" sz="2800" dirty="0">
                <a:solidFill>
                  <a:schemeClr val="bg1"/>
                </a:solidFill>
              </a:rPr>
              <a:t>We must grow and mature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42608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5" grpId="0" uiExpand="1"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“…and when he (Barnabas) had found him (Paul), he brought him to Antioch. And for an entire year they met with the church and taught considerable numbers; and the disciples were first called </a:t>
            </a:r>
            <a:r>
              <a:rPr lang="en-US" u="sng" dirty="0">
                <a:solidFill>
                  <a:schemeClr val="bg1"/>
                </a:solidFill>
              </a:rPr>
              <a:t>Christians</a:t>
            </a:r>
            <a:r>
              <a:rPr lang="en-US" dirty="0">
                <a:solidFill>
                  <a:schemeClr val="bg1"/>
                </a:solidFill>
              </a:rPr>
              <a:t> in Antioch.” </a:t>
            </a:r>
            <a:r>
              <a:rPr lang="en-US" sz="2400" dirty="0">
                <a:solidFill>
                  <a:schemeClr val="bg1"/>
                </a:solidFill>
              </a:rPr>
              <a:t>(Acts 11:25-26)</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1John 3:7-10; Phil. 2:14-16</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0" y="1854520"/>
            <a:ext cx="4615649"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u="sng"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426817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“For </a:t>
            </a:r>
            <a:r>
              <a:rPr lang="en-US" u="sng" dirty="0">
                <a:solidFill>
                  <a:schemeClr val="bg1"/>
                </a:solidFill>
              </a:rPr>
              <a:t>God so loved the world</a:t>
            </a:r>
            <a:r>
              <a:rPr lang="en-US" dirty="0">
                <a:solidFill>
                  <a:schemeClr val="bg1"/>
                </a:solidFill>
              </a:rPr>
              <a:t>, that He gave His only begotten Son, that whoever believes in Him shall not perish, but have eternal life.” </a:t>
            </a:r>
            <a:r>
              <a:rPr lang="en-US" sz="2400" dirty="0">
                <a:solidFill>
                  <a:schemeClr val="bg1"/>
                </a:solidFill>
              </a:rPr>
              <a:t>(John 3:16)</a:t>
            </a:r>
          </a:p>
          <a:p>
            <a:pPr marL="0" indent="0" defTabSz="463550">
              <a:spcBef>
                <a:spcPts val="0"/>
              </a:spcBef>
              <a:buNone/>
            </a:pPr>
            <a:endParaRPr lang="en-US" sz="2400" dirty="0">
              <a:solidFill>
                <a:schemeClr val="bg1"/>
              </a:solidFill>
            </a:endParaRPr>
          </a:p>
          <a:p>
            <a:pPr marL="0" indent="0" defTabSz="463550">
              <a:spcBef>
                <a:spcPts val="0"/>
              </a:spcBef>
              <a:buNone/>
            </a:pPr>
            <a:r>
              <a:rPr lang="en-US" dirty="0">
                <a:solidFill>
                  <a:schemeClr val="bg1"/>
                </a:solidFill>
              </a:rPr>
              <a:t>“See </a:t>
            </a:r>
            <a:r>
              <a:rPr lang="en-US" u="sng" dirty="0">
                <a:solidFill>
                  <a:schemeClr val="bg1"/>
                </a:solidFill>
              </a:rPr>
              <a:t>how great a love the Father has bestowed on us</a:t>
            </a:r>
            <a:r>
              <a:rPr lang="en-US" dirty="0">
                <a:solidFill>
                  <a:schemeClr val="bg1"/>
                </a:solidFill>
              </a:rPr>
              <a:t>, that we would be called children of God; and such we are. For this reason the world does not know us, because it did not know Him.”</a:t>
            </a:r>
            <a:r>
              <a:rPr lang="en-US" sz="2400" dirty="0">
                <a:solidFill>
                  <a:schemeClr val="bg1"/>
                </a:solidFill>
              </a:rPr>
              <a:t> (1John 3:1)</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u="sng"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1" y="5075734"/>
            <a:ext cx="3372774"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Ps 34:15-18; 1 Pet 3:8-12; Rev 21:4</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09578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“I have been young and now I am old, yet </a:t>
            </a:r>
            <a:r>
              <a:rPr lang="en-US" u="sng" dirty="0">
                <a:solidFill>
                  <a:schemeClr val="bg1"/>
                </a:solidFill>
              </a:rPr>
              <a:t>I have not seen the righteous forsaken </a:t>
            </a:r>
            <a:r>
              <a:rPr lang="en-US" dirty="0">
                <a:solidFill>
                  <a:schemeClr val="bg1"/>
                </a:solidFill>
              </a:rPr>
              <a:t>or his descendants begging bread.” </a:t>
            </a:r>
            <a:r>
              <a:rPr lang="en-US" sz="2400" dirty="0">
                <a:solidFill>
                  <a:schemeClr val="bg1"/>
                </a:solidFill>
              </a:rPr>
              <a:t>(Psa. 37:25)</a:t>
            </a:r>
          </a:p>
          <a:p>
            <a:pPr marL="0" indent="0" defTabSz="463550">
              <a:spcBef>
                <a:spcPts val="0"/>
              </a:spcBef>
              <a:buNone/>
            </a:pPr>
            <a:endParaRPr lang="en-US" sz="2400" dirty="0">
              <a:solidFill>
                <a:schemeClr val="bg1"/>
              </a:solidFill>
            </a:endParaRPr>
          </a:p>
          <a:p>
            <a:pPr marL="0" indent="0" defTabSz="463550">
              <a:spcBef>
                <a:spcPts val="0"/>
              </a:spcBef>
              <a:buNone/>
            </a:pPr>
            <a:r>
              <a:rPr lang="en-US" dirty="0">
                <a:solidFill>
                  <a:schemeClr val="bg1"/>
                </a:solidFill>
              </a:rPr>
              <a:t>“For the Gentiles eagerly seek all these things; for </a:t>
            </a:r>
            <a:r>
              <a:rPr lang="en-US" u="sng" dirty="0">
                <a:solidFill>
                  <a:schemeClr val="bg1"/>
                </a:solidFill>
              </a:rPr>
              <a:t>your heavenly Father knows that you need all these things</a:t>
            </a:r>
            <a:r>
              <a:rPr lang="en-US" dirty="0">
                <a:solidFill>
                  <a:schemeClr val="bg1"/>
                </a:solidFill>
              </a:rPr>
              <a:t>. But </a:t>
            </a:r>
            <a:r>
              <a:rPr lang="en-US" u="sng" dirty="0">
                <a:solidFill>
                  <a:schemeClr val="bg1"/>
                </a:solidFill>
              </a:rPr>
              <a:t>seek first His kingdom and His righteousness, and all these things will be added to you</a:t>
            </a:r>
            <a:r>
              <a:rPr lang="en-US" dirty="0">
                <a:solidFill>
                  <a:schemeClr val="bg1"/>
                </a:solidFill>
              </a:rPr>
              <a:t>.”</a:t>
            </a:r>
            <a:r>
              <a:rPr lang="en-US" sz="2400" dirty="0">
                <a:solidFill>
                  <a:schemeClr val="bg1"/>
                </a:solidFill>
              </a:rPr>
              <a:t> (Matt. 6:32-33)</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u="sng" dirty="0">
                <a:solidFill>
                  <a:schemeClr val="bg1"/>
                </a:solidFill>
              </a:rPr>
              <a:t>A Father’s Provision</a:t>
            </a:r>
          </a:p>
          <a:p>
            <a:pPr marL="514350" indent="-514350" defTabSz="463550">
              <a:spcBef>
                <a:spcPts val="0"/>
              </a:spcBef>
              <a:buFont typeface="+mj-lt"/>
              <a:buAutoNum type="arabicPeriod"/>
            </a:pPr>
            <a:r>
              <a:rPr lang="en-US" dirty="0">
                <a:solidFill>
                  <a:schemeClr val="bg1"/>
                </a:solidFill>
              </a:rPr>
              <a:t>A Father’s Protection</a:t>
            </a:r>
          </a:p>
          <a:p>
            <a:pPr marL="514350" indent="-514350" defTabSz="463550">
              <a:spcBef>
                <a:spcPts val="0"/>
              </a:spcBef>
              <a:buFont typeface="+mj-lt"/>
              <a:buAutoNum type="arabicPeriod"/>
            </a:pPr>
            <a:r>
              <a:rPr lang="en-US"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1" y="5075734"/>
            <a:ext cx="3372774"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1Tim. 5:8; Matt. 7:7-11; Jam. 1:5, 17; Phil. 4:19</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307037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u="sng" dirty="0">
                <a:solidFill>
                  <a:schemeClr val="bg1"/>
                </a:solidFill>
              </a:rPr>
              <a:t>Blessings</a:t>
            </a:r>
            <a:r>
              <a:rPr lang="en-US" dirty="0">
                <a:solidFill>
                  <a:schemeClr val="bg1"/>
                </a:solidFill>
              </a:rPr>
              <a:t> of Being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5601810" y="1854520"/>
            <a:ext cx="5726097" cy="4661690"/>
          </a:xfrm>
        </p:spPr>
        <p:txBody>
          <a:bodyPr>
            <a:normAutofit/>
          </a:bodyPr>
          <a:lstStyle/>
          <a:p>
            <a:pPr marL="0" indent="0" defTabSz="463550">
              <a:spcBef>
                <a:spcPts val="0"/>
              </a:spcBef>
              <a:buNone/>
            </a:pPr>
            <a:r>
              <a:rPr lang="en-US" dirty="0">
                <a:solidFill>
                  <a:schemeClr val="bg1"/>
                </a:solidFill>
              </a:rPr>
              <a:t>“But the Lord is faithful, and </a:t>
            </a:r>
            <a:r>
              <a:rPr lang="en-US" u="sng" dirty="0">
                <a:solidFill>
                  <a:schemeClr val="bg1"/>
                </a:solidFill>
              </a:rPr>
              <a:t>He will strengthen and protect you from the evil one</a:t>
            </a:r>
            <a:r>
              <a:rPr lang="en-US" dirty="0">
                <a:solidFill>
                  <a:schemeClr val="bg1"/>
                </a:solidFill>
              </a:rPr>
              <a:t>.”</a:t>
            </a:r>
            <a:r>
              <a:rPr lang="en-US" sz="2400" dirty="0">
                <a:solidFill>
                  <a:schemeClr val="bg1"/>
                </a:solidFill>
              </a:rPr>
              <a:t> (2Thes. 3:3)</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“No temptation has overtaken you but such as is common to man; and </a:t>
            </a:r>
            <a:r>
              <a:rPr lang="en-US" u="sng" dirty="0">
                <a:solidFill>
                  <a:schemeClr val="bg1"/>
                </a:solidFill>
              </a:rPr>
              <a:t>God is faithful</a:t>
            </a:r>
            <a:r>
              <a:rPr lang="en-US" dirty="0">
                <a:solidFill>
                  <a:schemeClr val="bg1"/>
                </a:solidFill>
              </a:rPr>
              <a:t>, </a:t>
            </a:r>
            <a:r>
              <a:rPr lang="en-US" u="sng" dirty="0">
                <a:solidFill>
                  <a:schemeClr val="bg1"/>
                </a:solidFill>
              </a:rPr>
              <a:t>who will not allow you to be tempted beyond what you are able</a:t>
            </a:r>
            <a:r>
              <a:rPr lang="en-US" dirty="0">
                <a:solidFill>
                  <a:schemeClr val="bg1"/>
                </a:solidFill>
              </a:rPr>
              <a:t>, but with the temptation </a:t>
            </a:r>
            <a:r>
              <a:rPr lang="en-US" u="sng" dirty="0">
                <a:solidFill>
                  <a:schemeClr val="bg1"/>
                </a:solidFill>
              </a:rPr>
              <a:t>will provide the way of escape</a:t>
            </a:r>
            <a:r>
              <a:rPr lang="en-US" dirty="0">
                <a:solidFill>
                  <a:schemeClr val="bg1"/>
                </a:solidFill>
              </a:rPr>
              <a:t> also, so that you will be able to endure it.” </a:t>
            </a:r>
            <a:r>
              <a:rPr lang="en-US" sz="2400" dirty="0">
                <a:solidFill>
                  <a:schemeClr val="bg1"/>
                </a:solidFill>
              </a:rPr>
              <a:t>(1Cor. 10:13)</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
        <p:nvSpPr>
          <p:cNvPr id="5" name="Content Placeholder 2">
            <a:extLst>
              <a:ext uri="{FF2B5EF4-FFF2-40B4-BE49-F238E27FC236}">
                <a16:creationId xmlns:a16="http://schemas.microsoft.com/office/drawing/2014/main" id="{C006D616-DCF3-49D7-BA7C-B9BD001DEEB3}"/>
              </a:ext>
            </a:extLst>
          </p:cNvPr>
          <p:cNvSpPr txBox="1">
            <a:spLocks/>
          </p:cNvSpPr>
          <p:nvPr/>
        </p:nvSpPr>
        <p:spPr>
          <a:xfrm>
            <a:off x="835241" y="1854520"/>
            <a:ext cx="4651160" cy="32212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463550">
              <a:spcBef>
                <a:spcPts val="0"/>
              </a:spcBef>
              <a:buFont typeface="+mj-lt"/>
              <a:buAutoNum type="arabicPeriod"/>
            </a:pPr>
            <a:r>
              <a:rPr lang="en-US" dirty="0">
                <a:solidFill>
                  <a:schemeClr val="bg1"/>
                </a:solidFill>
              </a:rPr>
              <a:t>We have a new name</a:t>
            </a:r>
          </a:p>
          <a:p>
            <a:pPr marL="514350" indent="-514350" defTabSz="463550">
              <a:spcBef>
                <a:spcPts val="0"/>
              </a:spcBef>
              <a:buFont typeface="+mj-lt"/>
              <a:buAutoNum type="arabicPeriod"/>
            </a:pPr>
            <a:r>
              <a:rPr lang="en-US" dirty="0">
                <a:solidFill>
                  <a:schemeClr val="bg1"/>
                </a:solidFill>
              </a:rPr>
              <a:t>We are Object of God’s Love and Attention</a:t>
            </a:r>
          </a:p>
          <a:p>
            <a:pPr marL="514350" indent="-514350" defTabSz="463550">
              <a:spcBef>
                <a:spcPts val="0"/>
              </a:spcBef>
              <a:buFont typeface="+mj-lt"/>
              <a:buAutoNum type="arabicPeriod"/>
            </a:pPr>
            <a:r>
              <a:rPr lang="en-US" dirty="0">
                <a:solidFill>
                  <a:schemeClr val="bg1"/>
                </a:solidFill>
              </a:rPr>
              <a:t>A Father’s Provision</a:t>
            </a:r>
          </a:p>
          <a:p>
            <a:pPr marL="514350" indent="-514350" defTabSz="463550">
              <a:spcBef>
                <a:spcPts val="0"/>
              </a:spcBef>
              <a:buFont typeface="+mj-lt"/>
              <a:buAutoNum type="arabicPeriod"/>
            </a:pPr>
            <a:r>
              <a:rPr lang="en-US" u="sng" dirty="0">
                <a:solidFill>
                  <a:schemeClr val="bg1"/>
                </a:solidFill>
              </a:rPr>
              <a:t>A Father’s Protection</a:t>
            </a:r>
          </a:p>
          <a:p>
            <a:pPr marL="514350" indent="-514350" defTabSz="463550">
              <a:spcBef>
                <a:spcPts val="0"/>
              </a:spcBef>
              <a:buFont typeface="+mj-lt"/>
              <a:buAutoNum type="arabicPeriod"/>
            </a:pPr>
            <a:r>
              <a:rPr lang="en-US" dirty="0">
                <a:solidFill>
                  <a:schemeClr val="bg1"/>
                </a:solidFill>
              </a:rPr>
              <a:t>A Father’s Guidance</a:t>
            </a:r>
          </a:p>
          <a:p>
            <a:pPr marL="514350" indent="-514350" defTabSz="463550">
              <a:spcBef>
                <a:spcPts val="0"/>
              </a:spcBef>
              <a:buFont typeface="+mj-lt"/>
              <a:buAutoNum type="arabicPeriod"/>
            </a:pPr>
            <a:r>
              <a:rPr lang="en-US" dirty="0">
                <a:solidFill>
                  <a:schemeClr val="bg1"/>
                </a:solidFill>
              </a:rPr>
              <a:t>An Inheritance</a:t>
            </a: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a:p>
            <a:pPr marL="0" indent="0" defTabSz="463550">
              <a:spcBef>
                <a:spcPts val="0"/>
              </a:spcBef>
              <a:buFont typeface="Arial" panose="020B0604020202020204" pitchFamily="34" charset="0"/>
              <a:buNone/>
            </a:pPr>
            <a:endParaRPr lang="en-US" dirty="0">
              <a:solidFill>
                <a:schemeClr val="bg1"/>
              </a:solidFill>
            </a:endParaRPr>
          </a:p>
        </p:txBody>
      </p:sp>
      <p:sp>
        <p:nvSpPr>
          <p:cNvPr id="10" name="Content Placeholder 2">
            <a:extLst>
              <a:ext uri="{FF2B5EF4-FFF2-40B4-BE49-F238E27FC236}">
                <a16:creationId xmlns:a16="http://schemas.microsoft.com/office/drawing/2014/main" id="{04BB47AF-53A6-42A2-BF54-9990E091FF04}"/>
              </a:ext>
            </a:extLst>
          </p:cNvPr>
          <p:cNvSpPr txBox="1">
            <a:spLocks/>
          </p:cNvSpPr>
          <p:nvPr/>
        </p:nvSpPr>
        <p:spPr>
          <a:xfrm>
            <a:off x="835241" y="5075734"/>
            <a:ext cx="3372774" cy="144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63550">
              <a:spcBef>
                <a:spcPts val="0"/>
              </a:spcBef>
              <a:buNone/>
            </a:pPr>
            <a:r>
              <a:rPr lang="en-US" dirty="0">
                <a:solidFill>
                  <a:schemeClr val="bg1"/>
                </a:solidFill>
              </a:rPr>
              <a:t>Heb. 13:5-6; 1John 4:4; 5:4; Rom. 8:31-39; John 10:27-30</a:t>
            </a:r>
          </a:p>
          <a:p>
            <a:pPr marL="0" indent="0" defTabSz="463550">
              <a:spcBef>
                <a:spcPts val="0"/>
              </a:spcBef>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199873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3321</TotalTime>
  <Words>1784</Words>
  <Application>Microsoft Office PowerPoint</Application>
  <PresentationFormat>Widescreen</PresentationFormat>
  <Paragraphs>222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Khmer UI</vt:lpstr>
      <vt:lpstr>Office Theme</vt:lpstr>
      <vt:lpstr>PowerPoint Presentation</vt:lpstr>
      <vt:lpstr>THE DISCIPLES RELATIONSHIP:</vt:lpstr>
      <vt:lpstr>LESSON 6: A Child of God The Disciple’s Security</vt:lpstr>
      <vt:lpstr>The Disciple as a Child of God</vt:lpstr>
      <vt:lpstr>The Disciple as a Child of God</vt:lpstr>
      <vt:lpstr>Blessings of Being a Child of God</vt:lpstr>
      <vt:lpstr>Blessings of Being a Child of God</vt:lpstr>
      <vt:lpstr>Blessings of Being a Child of God</vt:lpstr>
      <vt:lpstr>Blessings of Being a Child of God</vt:lpstr>
      <vt:lpstr>Blessings of Being a Child of God</vt:lpstr>
      <vt:lpstr>Blessings of Being a Child of God</vt:lpstr>
      <vt:lpstr>Blessings of Being a Child of God</vt:lpstr>
      <vt:lpstr>Responsibilities of Being a Child of God</vt:lpstr>
      <vt:lpstr>Responsibilities of Being a Child of God</vt:lpstr>
      <vt:lpstr>Responsibilities of Being a Child of God</vt:lpstr>
      <vt:lpstr>Responsibilities of Being a Child of God</vt:lpstr>
      <vt:lpstr>Responsibilities of Being a Child of God</vt:lpstr>
      <vt:lpstr>Become Like Children</vt:lpstr>
      <vt:lpstr>A Child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Brown, Jeremy</cp:lastModifiedBy>
  <cp:revision>82</cp:revision>
  <dcterms:created xsi:type="dcterms:W3CDTF">2019-04-01T23:59:38Z</dcterms:created>
  <dcterms:modified xsi:type="dcterms:W3CDTF">2019-05-15T21:29:57Z</dcterms:modified>
</cp:coreProperties>
</file>